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95" r:id="rId4"/>
    <p:sldId id="258" r:id="rId5"/>
    <p:sldId id="289" r:id="rId6"/>
    <p:sldId id="260" r:id="rId7"/>
    <p:sldId id="262" r:id="rId8"/>
    <p:sldId id="264" r:id="rId9"/>
    <p:sldId id="266" r:id="rId10"/>
    <p:sldId id="291" r:id="rId11"/>
    <p:sldId id="275" r:id="rId12"/>
    <p:sldId id="286" r:id="rId13"/>
    <p:sldId id="285" r:id="rId14"/>
    <p:sldId id="277" r:id="rId15"/>
    <p:sldId id="279" r:id="rId16"/>
    <p:sldId id="292" r:id="rId17"/>
    <p:sldId id="287" r:id="rId18"/>
    <p:sldId id="293" r:id="rId19"/>
    <p:sldId id="288" r:id="rId20"/>
    <p:sldId id="270" r:id="rId21"/>
    <p:sldId id="268" r:id="rId22"/>
    <p:sldId id="269" r:id="rId23"/>
    <p:sldId id="271" r:id="rId24"/>
    <p:sldId id="272" r:id="rId25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F1EB6-26CD-431B-8386-1C69C4D82809}" type="datetimeFigureOut">
              <a:rPr lang="fr-FR" smtClean="0"/>
              <a:t>12/10/2023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76E0D-5096-4A5F-BDA6-C354BE179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620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60069" y="5537453"/>
            <a:ext cx="0" cy="1320800"/>
          </a:xfrm>
          <a:custGeom>
            <a:avLst/>
            <a:gdLst/>
            <a:ahLst/>
            <a:cxnLst/>
            <a:rect l="l" t="t" r="r" b="b"/>
            <a:pathLst>
              <a:path h="1320800">
                <a:moveTo>
                  <a:pt x="0" y="0"/>
                </a:moveTo>
                <a:lnTo>
                  <a:pt x="0" y="132079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25645" y="335026"/>
            <a:ext cx="414070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52525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37538" y="2162301"/>
            <a:ext cx="8723630" cy="3495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png"/><Relationship Id="rId18" Type="http://schemas.openxmlformats.org/officeDocument/2006/relationships/image" Target="../media/image62.pn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12" Type="http://schemas.openxmlformats.org/officeDocument/2006/relationships/image" Target="../media/image57.jpg"/><Relationship Id="rId17" Type="http://schemas.openxmlformats.org/officeDocument/2006/relationships/image" Target="../media/image61.jpeg"/><Relationship Id="rId2" Type="http://schemas.openxmlformats.org/officeDocument/2006/relationships/image" Target="../media/image47.jpe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5" Type="http://schemas.openxmlformats.org/officeDocument/2006/relationships/image" Target="../media/image59.jpeg"/><Relationship Id="rId10" Type="http://schemas.openxmlformats.org/officeDocument/2006/relationships/image" Target="../media/image55.png"/><Relationship Id="rId19" Type="http://schemas.openxmlformats.org/officeDocument/2006/relationships/image" Target="../media/image63.svg"/><Relationship Id="rId4" Type="http://schemas.openxmlformats.org/officeDocument/2006/relationships/image" Target="../media/image49.jpeg"/><Relationship Id="rId9" Type="http://schemas.openxmlformats.org/officeDocument/2006/relationships/image" Target="../media/image54.png"/><Relationship Id="rId1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60069" y="761"/>
            <a:ext cx="0" cy="1320800"/>
          </a:xfrm>
          <a:custGeom>
            <a:avLst/>
            <a:gdLst/>
            <a:ahLst/>
            <a:cxnLst/>
            <a:rect l="l" t="t" r="r" b="b"/>
            <a:pathLst>
              <a:path h="1320800">
                <a:moveTo>
                  <a:pt x="0" y="0"/>
                </a:moveTo>
                <a:lnTo>
                  <a:pt x="0" y="13208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9439" y="2540507"/>
            <a:ext cx="1998345" cy="1987550"/>
          </a:xfrm>
          <a:custGeom>
            <a:avLst/>
            <a:gdLst/>
            <a:ahLst/>
            <a:cxnLst/>
            <a:rect l="l" t="t" r="r" b="b"/>
            <a:pathLst>
              <a:path w="1998345" h="1987550">
                <a:moveTo>
                  <a:pt x="998982" y="0"/>
                </a:moveTo>
                <a:lnTo>
                  <a:pt x="950583" y="1145"/>
                </a:lnTo>
                <a:lnTo>
                  <a:pt x="902778" y="4548"/>
                </a:lnTo>
                <a:lnTo>
                  <a:pt x="855620" y="10156"/>
                </a:lnTo>
                <a:lnTo>
                  <a:pt x="809161" y="17917"/>
                </a:lnTo>
                <a:lnTo>
                  <a:pt x="763453" y="27778"/>
                </a:lnTo>
                <a:lnTo>
                  <a:pt x="718549" y="39689"/>
                </a:lnTo>
                <a:lnTo>
                  <a:pt x="674500" y="53596"/>
                </a:lnTo>
                <a:lnTo>
                  <a:pt x="631360" y="69448"/>
                </a:lnTo>
                <a:lnTo>
                  <a:pt x="589181" y="87192"/>
                </a:lnTo>
                <a:lnTo>
                  <a:pt x="548014" y="106777"/>
                </a:lnTo>
                <a:lnTo>
                  <a:pt x="507913" y="128151"/>
                </a:lnTo>
                <a:lnTo>
                  <a:pt x="468929" y="151261"/>
                </a:lnTo>
                <a:lnTo>
                  <a:pt x="431115" y="176055"/>
                </a:lnTo>
                <a:lnTo>
                  <a:pt x="394524" y="202482"/>
                </a:lnTo>
                <a:lnTo>
                  <a:pt x="359207" y="230489"/>
                </a:lnTo>
                <a:lnTo>
                  <a:pt x="325218" y="260024"/>
                </a:lnTo>
                <a:lnTo>
                  <a:pt x="292608" y="291036"/>
                </a:lnTo>
                <a:lnTo>
                  <a:pt x="261429" y="323472"/>
                </a:lnTo>
                <a:lnTo>
                  <a:pt x="231734" y="357279"/>
                </a:lnTo>
                <a:lnTo>
                  <a:pt x="203576" y="392407"/>
                </a:lnTo>
                <a:lnTo>
                  <a:pt x="177007" y="428803"/>
                </a:lnTo>
                <a:lnTo>
                  <a:pt x="152079" y="466414"/>
                </a:lnTo>
                <a:lnTo>
                  <a:pt x="128844" y="505190"/>
                </a:lnTo>
                <a:lnTo>
                  <a:pt x="107355" y="545077"/>
                </a:lnTo>
                <a:lnTo>
                  <a:pt x="87664" y="586024"/>
                </a:lnTo>
                <a:lnTo>
                  <a:pt x="69824" y="627979"/>
                </a:lnTo>
                <a:lnTo>
                  <a:pt x="53886" y="670889"/>
                </a:lnTo>
                <a:lnTo>
                  <a:pt x="39904" y="714703"/>
                </a:lnTo>
                <a:lnTo>
                  <a:pt x="27929" y="759369"/>
                </a:lnTo>
                <a:lnTo>
                  <a:pt x="18014" y="804834"/>
                </a:lnTo>
                <a:lnTo>
                  <a:pt x="10211" y="851046"/>
                </a:lnTo>
                <a:lnTo>
                  <a:pt x="4573" y="897954"/>
                </a:lnTo>
                <a:lnTo>
                  <a:pt x="1152" y="945505"/>
                </a:lnTo>
                <a:lnTo>
                  <a:pt x="0" y="993647"/>
                </a:lnTo>
                <a:lnTo>
                  <a:pt x="1152" y="1041790"/>
                </a:lnTo>
                <a:lnTo>
                  <a:pt x="4573" y="1089341"/>
                </a:lnTo>
                <a:lnTo>
                  <a:pt x="10211" y="1136249"/>
                </a:lnTo>
                <a:lnTo>
                  <a:pt x="18014" y="1182461"/>
                </a:lnTo>
                <a:lnTo>
                  <a:pt x="27929" y="1227926"/>
                </a:lnTo>
                <a:lnTo>
                  <a:pt x="39904" y="1272592"/>
                </a:lnTo>
                <a:lnTo>
                  <a:pt x="53886" y="1316406"/>
                </a:lnTo>
                <a:lnTo>
                  <a:pt x="69824" y="1359316"/>
                </a:lnTo>
                <a:lnTo>
                  <a:pt x="87664" y="1401271"/>
                </a:lnTo>
                <a:lnTo>
                  <a:pt x="107355" y="1442218"/>
                </a:lnTo>
                <a:lnTo>
                  <a:pt x="128844" y="1482105"/>
                </a:lnTo>
                <a:lnTo>
                  <a:pt x="152079" y="1520881"/>
                </a:lnTo>
                <a:lnTo>
                  <a:pt x="177007" y="1558492"/>
                </a:lnTo>
                <a:lnTo>
                  <a:pt x="203576" y="1594888"/>
                </a:lnTo>
                <a:lnTo>
                  <a:pt x="231734" y="1630016"/>
                </a:lnTo>
                <a:lnTo>
                  <a:pt x="261429" y="1663823"/>
                </a:lnTo>
                <a:lnTo>
                  <a:pt x="292607" y="1696259"/>
                </a:lnTo>
                <a:lnTo>
                  <a:pt x="325218" y="1727271"/>
                </a:lnTo>
                <a:lnTo>
                  <a:pt x="359207" y="1756806"/>
                </a:lnTo>
                <a:lnTo>
                  <a:pt x="394524" y="1784813"/>
                </a:lnTo>
                <a:lnTo>
                  <a:pt x="431115" y="1811240"/>
                </a:lnTo>
                <a:lnTo>
                  <a:pt x="468929" y="1836034"/>
                </a:lnTo>
                <a:lnTo>
                  <a:pt x="507913" y="1859144"/>
                </a:lnTo>
                <a:lnTo>
                  <a:pt x="548014" y="1880518"/>
                </a:lnTo>
                <a:lnTo>
                  <a:pt x="589181" y="1900103"/>
                </a:lnTo>
                <a:lnTo>
                  <a:pt x="631360" y="1917847"/>
                </a:lnTo>
                <a:lnTo>
                  <a:pt x="674500" y="1933699"/>
                </a:lnTo>
                <a:lnTo>
                  <a:pt x="718549" y="1947606"/>
                </a:lnTo>
                <a:lnTo>
                  <a:pt x="763453" y="1959517"/>
                </a:lnTo>
                <a:lnTo>
                  <a:pt x="809161" y="1969378"/>
                </a:lnTo>
                <a:lnTo>
                  <a:pt x="855620" y="1977139"/>
                </a:lnTo>
                <a:lnTo>
                  <a:pt x="902778" y="1982747"/>
                </a:lnTo>
                <a:lnTo>
                  <a:pt x="950583" y="1986150"/>
                </a:lnTo>
                <a:lnTo>
                  <a:pt x="998982" y="1987295"/>
                </a:lnTo>
                <a:lnTo>
                  <a:pt x="1047380" y="1986150"/>
                </a:lnTo>
                <a:lnTo>
                  <a:pt x="1095185" y="1982747"/>
                </a:lnTo>
                <a:lnTo>
                  <a:pt x="1142343" y="1977139"/>
                </a:lnTo>
                <a:lnTo>
                  <a:pt x="1188802" y="1969378"/>
                </a:lnTo>
                <a:lnTo>
                  <a:pt x="1234510" y="1959517"/>
                </a:lnTo>
                <a:lnTo>
                  <a:pt x="1279414" y="1947606"/>
                </a:lnTo>
                <a:lnTo>
                  <a:pt x="1323463" y="1933699"/>
                </a:lnTo>
                <a:lnTo>
                  <a:pt x="1366603" y="1917847"/>
                </a:lnTo>
                <a:lnTo>
                  <a:pt x="1408782" y="1900103"/>
                </a:lnTo>
                <a:lnTo>
                  <a:pt x="1449949" y="1880518"/>
                </a:lnTo>
                <a:lnTo>
                  <a:pt x="1490050" y="1859144"/>
                </a:lnTo>
                <a:lnTo>
                  <a:pt x="1529034" y="1836034"/>
                </a:lnTo>
                <a:lnTo>
                  <a:pt x="1566848" y="1811240"/>
                </a:lnTo>
                <a:lnTo>
                  <a:pt x="1603439" y="1784813"/>
                </a:lnTo>
                <a:lnTo>
                  <a:pt x="1638756" y="1756806"/>
                </a:lnTo>
                <a:lnTo>
                  <a:pt x="1672745" y="1727271"/>
                </a:lnTo>
                <a:lnTo>
                  <a:pt x="1705355" y="1696259"/>
                </a:lnTo>
                <a:lnTo>
                  <a:pt x="1736534" y="1663823"/>
                </a:lnTo>
                <a:lnTo>
                  <a:pt x="1766229" y="1630016"/>
                </a:lnTo>
                <a:lnTo>
                  <a:pt x="1794387" y="1594888"/>
                </a:lnTo>
                <a:lnTo>
                  <a:pt x="1820956" y="1558492"/>
                </a:lnTo>
                <a:lnTo>
                  <a:pt x="1845884" y="1520881"/>
                </a:lnTo>
                <a:lnTo>
                  <a:pt x="1869119" y="1482105"/>
                </a:lnTo>
                <a:lnTo>
                  <a:pt x="1890608" y="1442218"/>
                </a:lnTo>
                <a:lnTo>
                  <a:pt x="1910299" y="1401271"/>
                </a:lnTo>
                <a:lnTo>
                  <a:pt x="1928139" y="1359316"/>
                </a:lnTo>
                <a:lnTo>
                  <a:pt x="1944077" y="1316406"/>
                </a:lnTo>
                <a:lnTo>
                  <a:pt x="1958059" y="1272592"/>
                </a:lnTo>
                <a:lnTo>
                  <a:pt x="1970034" y="1227926"/>
                </a:lnTo>
                <a:lnTo>
                  <a:pt x="1979949" y="1182461"/>
                </a:lnTo>
                <a:lnTo>
                  <a:pt x="1987752" y="1136249"/>
                </a:lnTo>
                <a:lnTo>
                  <a:pt x="1993390" y="1089341"/>
                </a:lnTo>
                <a:lnTo>
                  <a:pt x="1996811" y="1041790"/>
                </a:lnTo>
                <a:lnTo>
                  <a:pt x="1997964" y="993647"/>
                </a:lnTo>
                <a:lnTo>
                  <a:pt x="1996811" y="945505"/>
                </a:lnTo>
                <a:lnTo>
                  <a:pt x="1993390" y="897954"/>
                </a:lnTo>
                <a:lnTo>
                  <a:pt x="1987752" y="851046"/>
                </a:lnTo>
                <a:lnTo>
                  <a:pt x="1979949" y="804834"/>
                </a:lnTo>
                <a:lnTo>
                  <a:pt x="1970034" y="759369"/>
                </a:lnTo>
                <a:lnTo>
                  <a:pt x="1958059" y="714703"/>
                </a:lnTo>
                <a:lnTo>
                  <a:pt x="1944077" y="670889"/>
                </a:lnTo>
                <a:lnTo>
                  <a:pt x="1928139" y="627979"/>
                </a:lnTo>
                <a:lnTo>
                  <a:pt x="1910299" y="586024"/>
                </a:lnTo>
                <a:lnTo>
                  <a:pt x="1890608" y="545077"/>
                </a:lnTo>
                <a:lnTo>
                  <a:pt x="1869119" y="505190"/>
                </a:lnTo>
                <a:lnTo>
                  <a:pt x="1845884" y="466414"/>
                </a:lnTo>
                <a:lnTo>
                  <a:pt x="1820956" y="428803"/>
                </a:lnTo>
                <a:lnTo>
                  <a:pt x="1794387" y="392407"/>
                </a:lnTo>
                <a:lnTo>
                  <a:pt x="1766229" y="357279"/>
                </a:lnTo>
                <a:lnTo>
                  <a:pt x="1736534" y="323472"/>
                </a:lnTo>
                <a:lnTo>
                  <a:pt x="1705356" y="291036"/>
                </a:lnTo>
                <a:lnTo>
                  <a:pt x="1672745" y="260024"/>
                </a:lnTo>
                <a:lnTo>
                  <a:pt x="1638756" y="230489"/>
                </a:lnTo>
                <a:lnTo>
                  <a:pt x="1603439" y="202482"/>
                </a:lnTo>
                <a:lnTo>
                  <a:pt x="1566848" y="176055"/>
                </a:lnTo>
                <a:lnTo>
                  <a:pt x="1529034" y="151261"/>
                </a:lnTo>
                <a:lnTo>
                  <a:pt x="1490050" y="128151"/>
                </a:lnTo>
                <a:lnTo>
                  <a:pt x="1449949" y="106777"/>
                </a:lnTo>
                <a:lnTo>
                  <a:pt x="1408782" y="87192"/>
                </a:lnTo>
                <a:lnTo>
                  <a:pt x="1366603" y="69448"/>
                </a:lnTo>
                <a:lnTo>
                  <a:pt x="1323463" y="53596"/>
                </a:lnTo>
                <a:lnTo>
                  <a:pt x="1279414" y="39689"/>
                </a:lnTo>
                <a:lnTo>
                  <a:pt x="1234510" y="27778"/>
                </a:lnTo>
                <a:lnTo>
                  <a:pt x="1188802" y="17917"/>
                </a:lnTo>
                <a:lnTo>
                  <a:pt x="1142343" y="10156"/>
                </a:lnTo>
                <a:lnTo>
                  <a:pt x="1095185" y="4548"/>
                </a:lnTo>
                <a:lnTo>
                  <a:pt x="1047380" y="1145"/>
                </a:lnTo>
                <a:lnTo>
                  <a:pt x="998982" y="0"/>
                </a:lnTo>
                <a:close/>
              </a:path>
            </a:pathLst>
          </a:custGeom>
          <a:solidFill>
            <a:srgbClr val="5AA1AD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40595" y="3267455"/>
            <a:ext cx="535305" cy="533400"/>
          </a:xfrm>
          <a:custGeom>
            <a:avLst/>
            <a:gdLst/>
            <a:ahLst/>
            <a:cxnLst/>
            <a:rect l="l" t="t" r="r" b="b"/>
            <a:pathLst>
              <a:path w="535304" h="533400">
                <a:moveTo>
                  <a:pt x="267461" y="0"/>
                </a:moveTo>
                <a:lnTo>
                  <a:pt x="219389" y="4296"/>
                </a:lnTo>
                <a:lnTo>
                  <a:pt x="174141" y="16682"/>
                </a:lnTo>
                <a:lnTo>
                  <a:pt x="132475" y="36406"/>
                </a:lnTo>
                <a:lnTo>
                  <a:pt x="95145" y="62716"/>
                </a:lnTo>
                <a:lnTo>
                  <a:pt x="62908" y="94858"/>
                </a:lnTo>
                <a:lnTo>
                  <a:pt x="36519" y="132080"/>
                </a:lnTo>
                <a:lnTo>
                  <a:pt x="16734" y="173629"/>
                </a:lnTo>
                <a:lnTo>
                  <a:pt x="4309" y="218753"/>
                </a:lnTo>
                <a:lnTo>
                  <a:pt x="0" y="266700"/>
                </a:lnTo>
                <a:lnTo>
                  <a:pt x="4309" y="314646"/>
                </a:lnTo>
                <a:lnTo>
                  <a:pt x="16734" y="359770"/>
                </a:lnTo>
                <a:lnTo>
                  <a:pt x="36519" y="401319"/>
                </a:lnTo>
                <a:lnTo>
                  <a:pt x="62908" y="438541"/>
                </a:lnTo>
                <a:lnTo>
                  <a:pt x="95145" y="470683"/>
                </a:lnTo>
                <a:lnTo>
                  <a:pt x="132475" y="496993"/>
                </a:lnTo>
                <a:lnTo>
                  <a:pt x="174141" y="516717"/>
                </a:lnTo>
                <a:lnTo>
                  <a:pt x="219389" y="529103"/>
                </a:lnTo>
                <a:lnTo>
                  <a:pt x="267461" y="533400"/>
                </a:lnTo>
                <a:lnTo>
                  <a:pt x="315534" y="529103"/>
                </a:lnTo>
                <a:lnTo>
                  <a:pt x="360782" y="516717"/>
                </a:lnTo>
                <a:lnTo>
                  <a:pt x="402448" y="496993"/>
                </a:lnTo>
                <a:lnTo>
                  <a:pt x="439778" y="470683"/>
                </a:lnTo>
                <a:lnTo>
                  <a:pt x="472015" y="438541"/>
                </a:lnTo>
                <a:lnTo>
                  <a:pt x="498404" y="401320"/>
                </a:lnTo>
                <a:lnTo>
                  <a:pt x="518189" y="359770"/>
                </a:lnTo>
                <a:lnTo>
                  <a:pt x="530614" y="314646"/>
                </a:lnTo>
                <a:lnTo>
                  <a:pt x="534924" y="266700"/>
                </a:lnTo>
                <a:lnTo>
                  <a:pt x="530614" y="218753"/>
                </a:lnTo>
                <a:lnTo>
                  <a:pt x="518189" y="173629"/>
                </a:lnTo>
                <a:lnTo>
                  <a:pt x="498404" y="132079"/>
                </a:lnTo>
                <a:lnTo>
                  <a:pt x="472015" y="94858"/>
                </a:lnTo>
                <a:lnTo>
                  <a:pt x="439778" y="62716"/>
                </a:lnTo>
                <a:lnTo>
                  <a:pt x="402448" y="36406"/>
                </a:lnTo>
                <a:lnTo>
                  <a:pt x="360782" y="16682"/>
                </a:lnTo>
                <a:lnTo>
                  <a:pt x="315534" y="4296"/>
                </a:lnTo>
                <a:lnTo>
                  <a:pt x="267461" y="0"/>
                </a:lnTo>
                <a:close/>
              </a:path>
            </a:pathLst>
          </a:custGeom>
          <a:solidFill>
            <a:srgbClr val="90A1C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7047" y="3429000"/>
            <a:ext cx="105156" cy="10515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523872" y="1118552"/>
            <a:ext cx="6348095" cy="4727575"/>
            <a:chOff x="1523872" y="1118552"/>
            <a:chExt cx="6348095" cy="4727575"/>
          </a:xfrm>
        </p:grpSpPr>
        <p:sp>
          <p:nvSpPr>
            <p:cNvPr id="9" name="object 9"/>
            <p:cNvSpPr/>
            <p:nvPr/>
          </p:nvSpPr>
          <p:spPr>
            <a:xfrm>
              <a:off x="3119627" y="1120139"/>
              <a:ext cx="4750435" cy="4724400"/>
            </a:xfrm>
            <a:custGeom>
              <a:avLst/>
              <a:gdLst/>
              <a:ahLst/>
              <a:cxnLst/>
              <a:rect l="l" t="t" r="r" b="b"/>
              <a:pathLst>
                <a:path w="4750434" h="4724400">
                  <a:moveTo>
                    <a:pt x="0" y="2362200"/>
                  </a:moveTo>
                  <a:lnTo>
                    <a:pt x="484" y="2313997"/>
                  </a:lnTo>
                  <a:lnTo>
                    <a:pt x="1932" y="2266030"/>
                  </a:lnTo>
                  <a:lnTo>
                    <a:pt x="4334" y="2218307"/>
                  </a:lnTo>
                  <a:lnTo>
                    <a:pt x="7681" y="2170838"/>
                  </a:lnTo>
                  <a:lnTo>
                    <a:pt x="11963" y="2123630"/>
                  </a:lnTo>
                  <a:lnTo>
                    <a:pt x="17172" y="2076694"/>
                  </a:lnTo>
                  <a:lnTo>
                    <a:pt x="23298" y="2030039"/>
                  </a:lnTo>
                  <a:lnTo>
                    <a:pt x="30333" y="1983674"/>
                  </a:lnTo>
                  <a:lnTo>
                    <a:pt x="38266" y="1937608"/>
                  </a:lnTo>
                  <a:lnTo>
                    <a:pt x="47088" y="1891850"/>
                  </a:lnTo>
                  <a:lnTo>
                    <a:pt x="56791" y="1846409"/>
                  </a:lnTo>
                  <a:lnTo>
                    <a:pt x="67366" y="1801294"/>
                  </a:lnTo>
                  <a:lnTo>
                    <a:pt x="78802" y="1756516"/>
                  </a:lnTo>
                  <a:lnTo>
                    <a:pt x="91091" y="1712082"/>
                  </a:lnTo>
                  <a:lnTo>
                    <a:pt x="104224" y="1668002"/>
                  </a:lnTo>
                  <a:lnTo>
                    <a:pt x="118192" y="1624285"/>
                  </a:lnTo>
                  <a:lnTo>
                    <a:pt x="132984" y="1580940"/>
                  </a:lnTo>
                  <a:lnTo>
                    <a:pt x="148593" y="1537977"/>
                  </a:lnTo>
                  <a:lnTo>
                    <a:pt x="165008" y="1495404"/>
                  </a:lnTo>
                  <a:lnTo>
                    <a:pt x="182221" y="1453231"/>
                  </a:lnTo>
                  <a:lnTo>
                    <a:pt x="200222" y="1411467"/>
                  </a:lnTo>
                  <a:lnTo>
                    <a:pt x="219003" y="1370121"/>
                  </a:lnTo>
                  <a:lnTo>
                    <a:pt x="238554" y="1329202"/>
                  </a:lnTo>
                  <a:lnTo>
                    <a:pt x="258865" y="1288719"/>
                  </a:lnTo>
                  <a:lnTo>
                    <a:pt x="279928" y="1248681"/>
                  </a:lnTo>
                  <a:lnTo>
                    <a:pt x="301734" y="1209099"/>
                  </a:lnTo>
                  <a:lnTo>
                    <a:pt x="324273" y="1169980"/>
                  </a:lnTo>
                  <a:lnTo>
                    <a:pt x="347536" y="1131334"/>
                  </a:lnTo>
                  <a:lnTo>
                    <a:pt x="371513" y="1093170"/>
                  </a:lnTo>
                  <a:lnTo>
                    <a:pt x="396197" y="1055497"/>
                  </a:lnTo>
                  <a:lnTo>
                    <a:pt x="421576" y="1018325"/>
                  </a:lnTo>
                  <a:lnTo>
                    <a:pt x="447643" y="981662"/>
                  </a:lnTo>
                  <a:lnTo>
                    <a:pt x="474388" y="945518"/>
                  </a:lnTo>
                  <a:lnTo>
                    <a:pt x="501802" y="909902"/>
                  </a:lnTo>
                  <a:lnTo>
                    <a:pt x="529875" y="874823"/>
                  </a:lnTo>
                  <a:lnTo>
                    <a:pt x="558599" y="840290"/>
                  </a:lnTo>
                  <a:lnTo>
                    <a:pt x="587964" y="806312"/>
                  </a:lnTo>
                  <a:lnTo>
                    <a:pt x="617961" y="772899"/>
                  </a:lnTo>
                  <a:lnTo>
                    <a:pt x="648581" y="740059"/>
                  </a:lnTo>
                  <a:lnTo>
                    <a:pt x="679814" y="707803"/>
                  </a:lnTo>
                  <a:lnTo>
                    <a:pt x="711652" y="676138"/>
                  </a:lnTo>
                  <a:lnTo>
                    <a:pt x="744085" y="645074"/>
                  </a:lnTo>
                  <a:lnTo>
                    <a:pt x="777104" y="614620"/>
                  </a:lnTo>
                  <a:lnTo>
                    <a:pt x="810700" y="584786"/>
                  </a:lnTo>
                  <a:lnTo>
                    <a:pt x="844863" y="555580"/>
                  </a:lnTo>
                  <a:lnTo>
                    <a:pt x="879585" y="527012"/>
                  </a:lnTo>
                  <a:lnTo>
                    <a:pt x="914856" y="499091"/>
                  </a:lnTo>
                  <a:lnTo>
                    <a:pt x="950667" y="471826"/>
                  </a:lnTo>
                  <a:lnTo>
                    <a:pt x="987009" y="445226"/>
                  </a:lnTo>
                  <a:lnTo>
                    <a:pt x="1023872" y="419300"/>
                  </a:lnTo>
                  <a:lnTo>
                    <a:pt x="1061248" y="394058"/>
                  </a:lnTo>
                  <a:lnTo>
                    <a:pt x="1099127" y="369508"/>
                  </a:lnTo>
                  <a:lnTo>
                    <a:pt x="1137500" y="345660"/>
                  </a:lnTo>
                  <a:lnTo>
                    <a:pt x="1176358" y="322523"/>
                  </a:lnTo>
                  <a:lnTo>
                    <a:pt x="1215692" y="300106"/>
                  </a:lnTo>
                  <a:lnTo>
                    <a:pt x="1255491" y="278418"/>
                  </a:lnTo>
                  <a:lnTo>
                    <a:pt x="1295749" y="257469"/>
                  </a:lnTo>
                  <a:lnTo>
                    <a:pt x="1336454" y="237267"/>
                  </a:lnTo>
                  <a:lnTo>
                    <a:pt x="1377597" y="217822"/>
                  </a:lnTo>
                  <a:lnTo>
                    <a:pt x="1419171" y="199143"/>
                  </a:lnTo>
                  <a:lnTo>
                    <a:pt x="1461165" y="181239"/>
                  </a:lnTo>
                  <a:lnTo>
                    <a:pt x="1503570" y="164119"/>
                  </a:lnTo>
                  <a:lnTo>
                    <a:pt x="1546377" y="147792"/>
                  </a:lnTo>
                  <a:lnTo>
                    <a:pt x="1589576" y="132268"/>
                  </a:lnTo>
                  <a:lnTo>
                    <a:pt x="1633160" y="117555"/>
                  </a:lnTo>
                  <a:lnTo>
                    <a:pt x="1677117" y="103663"/>
                  </a:lnTo>
                  <a:lnTo>
                    <a:pt x="1721440" y="90601"/>
                  </a:lnTo>
                  <a:lnTo>
                    <a:pt x="1766119" y="78378"/>
                  </a:lnTo>
                  <a:lnTo>
                    <a:pt x="1811145" y="67003"/>
                  </a:lnTo>
                  <a:lnTo>
                    <a:pt x="1856508" y="56486"/>
                  </a:lnTo>
                  <a:lnTo>
                    <a:pt x="1902200" y="46835"/>
                  </a:lnTo>
                  <a:lnTo>
                    <a:pt x="1948211" y="38060"/>
                  </a:lnTo>
                  <a:lnTo>
                    <a:pt x="1994532" y="30169"/>
                  </a:lnTo>
                  <a:lnTo>
                    <a:pt x="2041153" y="23173"/>
                  </a:lnTo>
                  <a:lnTo>
                    <a:pt x="2088066" y="17080"/>
                  </a:lnTo>
                  <a:lnTo>
                    <a:pt x="2135262" y="11899"/>
                  </a:lnTo>
                  <a:lnTo>
                    <a:pt x="2182731" y="7640"/>
                  </a:lnTo>
                  <a:lnTo>
                    <a:pt x="2230464" y="4311"/>
                  </a:lnTo>
                  <a:lnTo>
                    <a:pt x="2278451" y="1922"/>
                  </a:lnTo>
                  <a:lnTo>
                    <a:pt x="2326684" y="482"/>
                  </a:lnTo>
                  <a:lnTo>
                    <a:pt x="2375154" y="0"/>
                  </a:lnTo>
                  <a:lnTo>
                    <a:pt x="2423623" y="482"/>
                  </a:lnTo>
                  <a:lnTo>
                    <a:pt x="2471856" y="1922"/>
                  </a:lnTo>
                  <a:lnTo>
                    <a:pt x="2519843" y="4311"/>
                  </a:lnTo>
                  <a:lnTo>
                    <a:pt x="2567576" y="7640"/>
                  </a:lnTo>
                  <a:lnTo>
                    <a:pt x="2615045" y="11899"/>
                  </a:lnTo>
                  <a:lnTo>
                    <a:pt x="2662241" y="17080"/>
                  </a:lnTo>
                  <a:lnTo>
                    <a:pt x="2709154" y="23173"/>
                  </a:lnTo>
                  <a:lnTo>
                    <a:pt x="2755775" y="30169"/>
                  </a:lnTo>
                  <a:lnTo>
                    <a:pt x="2802096" y="38060"/>
                  </a:lnTo>
                  <a:lnTo>
                    <a:pt x="2848107" y="46835"/>
                  </a:lnTo>
                  <a:lnTo>
                    <a:pt x="2893799" y="56486"/>
                  </a:lnTo>
                  <a:lnTo>
                    <a:pt x="2939162" y="67003"/>
                  </a:lnTo>
                  <a:lnTo>
                    <a:pt x="2984188" y="78378"/>
                  </a:lnTo>
                  <a:lnTo>
                    <a:pt x="3028867" y="90601"/>
                  </a:lnTo>
                  <a:lnTo>
                    <a:pt x="3073190" y="103663"/>
                  </a:lnTo>
                  <a:lnTo>
                    <a:pt x="3117147" y="117555"/>
                  </a:lnTo>
                  <a:lnTo>
                    <a:pt x="3160731" y="132268"/>
                  </a:lnTo>
                  <a:lnTo>
                    <a:pt x="3203930" y="147792"/>
                  </a:lnTo>
                  <a:lnTo>
                    <a:pt x="3246737" y="164119"/>
                  </a:lnTo>
                  <a:lnTo>
                    <a:pt x="3289142" y="181239"/>
                  </a:lnTo>
                  <a:lnTo>
                    <a:pt x="3331136" y="199143"/>
                  </a:lnTo>
                  <a:lnTo>
                    <a:pt x="3372710" y="217822"/>
                  </a:lnTo>
                  <a:lnTo>
                    <a:pt x="3413853" y="237267"/>
                  </a:lnTo>
                  <a:lnTo>
                    <a:pt x="3454558" y="257469"/>
                  </a:lnTo>
                  <a:lnTo>
                    <a:pt x="3494816" y="278418"/>
                  </a:lnTo>
                  <a:lnTo>
                    <a:pt x="3534615" y="300106"/>
                  </a:lnTo>
                  <a:lnTo>
                    <a:pt x="3573949" y="322523"/>
                  </a:lnTo>
                  <a:lnTo>
                    <a:pt x="3612807" y="345660"/>
                  </a:lnTo>
                  <a:lnTo>
                    <a:pt x="3651180" y="369508"/>
                  </a:lnTo>
                  <a:lnTo>
                    <a:pt x="3689059" y="394058"/>
                  </a:lnTo>
                  <a:lnTo>
                    <a:pt x="3726435" y="419300"/>
                  </a:lnTo>
                  <a:lnTo>
                    <a:pt x="3763298" y="445226"/>
                  </a:lnTo>
                  <a:lnTo>
                    <a:pt x="3799640" y="471826"/>
                  </a:lnTo>
                  <a:lnTo>
                    <a:pt x="3835451" y="499091"/>
                  </a:lnTo>
                  <a:lnTo>
                    <a:pt x="3870722" y="527012"/>
                  </a:lnTo>
                  <a:lnTo>
                    <a:pt x="3905444" y="555580"/>
                  </a:lnTo>
                  <a:lnTo>
                    <a:pt x="3939607" y="584786"/>
                  </a:lnTo>
                  <a:lnTo>
                    <a:pt x="3973203" y="614620"/>
                  </a:lnTo>
                  <a:lnTo>
                    <a:pt x="4006222" y="645074"/>
                  </a:lnTo>
                  <a:lnTo>
                    <a:pt x="4038655" y="676138"/>
                  </a:lnTo>
                  <a:lnTo>
                    <a:pt x="4070493" y="707803"/>
                  </a:lnTo>
                  <a:lnTo>
                    <a:pt x="4101726" y="740059"/>
                  </a:lnTo>
                  <a:lnTo>
                    <a:pt x="4132346" y="772899"/>
                  </a:lnTo>
                  <a:lnTo>
                    <a:pt x="4162343" y="806312"/>
                  </a:lnTo>
                  <a:lnTo>
                    <a:pt x="4191708" y="840290"/>
                  </a:lnTo>
                  <a:lnTo>
                    <a:pt x="4220432" y="874823"/>
                  </a:lnTo>
                  <a:lnTo>
                    <a:pt x="4248505" y="909902"/>
                  </a:lnTo>
                  <a:lnTo>
                    <a:pt x="4275919" y="945518"/>
                  </a:lnTo>
                  <a:lnTo>
                    <a:pt x="4302664" y="981662"/>
                  </a:lnTo>
                  <a:lnTo>
                    <a:pt x="4328731" y="1018325"/>
                  </a:lnTo>
                  <a:lnTo>
                    <a:pt x="4354110" y="1055497"/>
                  </a:lnTo>
                  <a:lnTo>
                    <a:pt x="4378794" y="1093170"/>
                  </a:lnTo>
                  <a:lnTo>
                    <a:pt x="4402771" y="1131334"/>
                  </a:lnTo>
                  <a:lnTo>
                    <a:pt x="4426034" y="1169980"/>
                  </a:lnTo>
                  <a:lnTo>
                    <a:pt x="4448573" y="1209099"/>
                  </a:lnTo>
                  <a:lnTo>
                    <a:pt x="4470379" y="1248681"/>
                  </a:lnTo>
                  <a:lnTo>
                    <a:pt x="4491442" y="1288719"/>
                  </a:lnTo>
                  <a:lnTo>
                    <a:pt x="4511753" y="1329202"/>
                  </a:lnTo>
                  <a:lnTo>
                    <a:pt x="4531304" y="1370121"/>
                  </a:lnTo>
                  <a:lnTo>
                    <a:pt x="4550085" y="1411467"/>
                  </a:lnTo>
                  <a:lnTo>
                    <a:pt x="4568086" y="1453231"/>
                  </a:lnTo>
                  <a:lnTo>
                    <a:pt x="4585299" y="1495404"/>
                  </a:lnTo>
                  <a:lnTo>
                    <a:pt x="4601714" y="1537977"/>
                  </a:lnTo>
                  <a:lnTo>
                    <a:pt x="4617323" y="1580940"/>
                  </a:lnTo>
                  <a:lnTo>
                    <a:pt x="4632115" y="1624285"/>
                  </a:lnTo>
                  <a:lnTo>
                    <a:pt x="4646083" y="1668002"/>
                  </a:lnTo>
                  <a:lnTo>
                    <a:pt x="4659216" y="1712082"/>
                  </a:lnTo>
                  <a:lnTo>
                    <a:pt x="4671505" y="1756516"/>
                  </a:lnTo>
                  <a:lnTo>
                    <a:pt x="4682941" y="1801294"/>
                  </a:lnTo>
                  <a:lnTo>
                    <a:pt x="4693516" y="1846409"/>
                  </a:lnTo>
                  <a:lnTo>
                    <a:pt x="4703219" y="1891850"/>
                  </a:lnTo>
                  <a:lnTo>
                    <a:pt x="4712041" y="1937608"/>
                  </a:lnTo>
                  <a:lnTo>
                    <a:pt x="4719974" y="1983674"/>
                  </a:lnTo>
                  <a:lnTo>
                    <a:pt x="4727009" y="2030039"/>
                  </a:lnTo>
                  <a:lnTo>
                    <a:pt x="4733135" y="2076694"/>
                  </a:lnTo>
                  <a:lnTo>
                    <a:pt x="4738344" y="2123630"/>
                  </a:lnTo>
                  <a:lnTo>
                    <a:pt x="4742626" y="2170838"/>
                  </a:lnTo>
                  <a:lnTo>
                    <a:pt x="4745973" y="2218307"/>
                  </a:lnTo>
                  <a:lnTo>
                    <a:pt x="4748375" y="2266030"/>
                  </a:lnTo>
                  <a:lnTo>
                    <a:pt x="4749823" y="2313997"/>
                  </a:lnTo>
                  <a:lnTo>
                    <a:pt x="4750308" y="2362200"/>
                  </a:lnTo>
                  <a:lnTo>
                    <a:pt x="4749823" y="2410402"/>
                  </a:lnTo>
                  <a:lnTo>
                    <a:pt x="4748375" y="2458369"/>
                  </a:lnTo>
                  <a:lnTo>
                    <a:pt x="4745973" y="2506092"/>
                  </a:lnTo>
                  <a:lnTo>
                    <a:pt x="4742626" y="2553561"/>
                  </a:lnTo>
                  <a:lnTo>
                    <a:pt x="4738344" y="2600769"/>
                  </a:lnTo>
                  <a:lnTo>
                    <a:pt x="4733135" y="2647705"/>
                  </a:lnTo>
                  <a:lnTo>
                    <a:pt x="4727009" y="2694360"/>
                  </a:lnTo>
                  <a:lnTo>
                    <a:pt x="4719974" y="2740725"/>
                  </a:lnTo>
                  <a:lnTo>
                    <a:pt x="4712041" y="2786791"/>
                  </a:lnTo>
                  <a:lnTo>
                    <a:pt x="4703219" y="2832549"/>
                  </a:lnTo>
                  <a:lnTo>
                    <a:pt x="4693516" y="2877990"/>
                  </a:lnTo>
                  <a:lnTo>
                    <a:pt x="4682941" y="2923105"/>
                  </a:lnTo>
                  <a:lnTo>
                    <a:pt x="4671505" y="2967883"/>
                  </a:lnTo>
                  <a:lnTo>
                    <a:pt x="4659216" y="3012317"/>
                  </a:lnTo>
                  <a:lnTo>
                    <a:pt x="4646083" y="3056397"/>
                  </a:lnTo>
                  <a:lnTo>
                    <a:pt x="4632115" y="3100114"/>
                  </a:lnTo>
                  <a:lnTo>
                    <a:pt x="4617323" y="3143459"/>
                  </a:lnTo>
                  <a:lnTo>
                    <a:pt x="4601714" y="3186422"/>
                  </a:lnTo>
                  <a:lnTo>
                    <a:pt x="4585299" y="3228995"/>
                  </a:lnTo>
                  <a:lnTo>
                    <a:pt x="4568086" y="3271168"/>
                  </a:lnTo>
                  <a:lnTo>
                    <a:pt x="4550085" y="3312932"/>
                  </a:lnTo>
                  <a:lnTo>
                    <a:pt x="4531304" y="3354278"/>
                  </a:lnTo>
                  <a:lnTo>
                    <a:pt x="4511753" y="3395197"/>
                  </a:lnTo>
                  <a:lnTo>
                    <a:pt x="4491442" y="3435680"/>
                  </a:lnTo>
                  <a:lnTo>
                    <a:pt x="4470379" y="3475718"/>
                  </a:lnTo>
                  <a:lnTo>
                    <a:pt x="4448573" y="3515300"/>
                  </a:lnTo>
                  <a:lnTo>
                    <a:pt x="4426034" y="3554419"/>
                  </a:lnTo>
                  <a:lnTo>
                    <a:pt x="4402771" y="3593065"/>
                  </a:lnTo>
                  <a:lnTo>
                    <a:pt x="4378794" y="3631229"/>
                  </a:lnTo>
                  <a:lnTo>
                    <a:pt x="4354110" y="3668902"/>
                  </a:lnTo>
                  <a:lnTo>
                    <a:pt x="4328731" y="3706074"/>
                  </a:lnTo>
                  <a:lnTo>
                    <a:pt x="4302664" y="3742737"/>
                  </a:lnTo>
                  <a:lnTo>
                    <a:pt x="4275919" y="3778881"/>
                  </a:lnTo>
                  <a:lnTo>
                    <a:pt x="4248505" y="3814497"/>
                  </a:lnTo>
                  <a:lnTo>
                    <a:pt x="4220432" y="3849576"/>
                  </a:lnTo>
                  <a:lnTo>
                    <a:pt x="4191708" y="3884109"/>
                  </a:lnTo>
                  <a:lnTo>
                    <a:pt x="4162343" y="3918087"/>
                  </a:lnTo>
                  <a:lnTo>
                    <a:pt x="4132346" y="3951500"/>
                  </a:lnTo>
                  <a:lnTo>
                    <a:pt x="4101726" y="3984340"/>
                  </a:lnTo>
                  <a:lnTo>
                    <a:pt x="4070493" y="4016596"/>
                  </a:lnTo>
                  <a:lnTo>
                    <a:pt x="4038655" y="4048261"/>
                  </a:lnTo>
                  <a:lnTo>
                    <a:pt x="4006222" y="4079325"/>
                  </a:lnTo>
                  <a:lnTo>
                    <a:pt x="3973203" y="4109779"/>
                  </a:lnTo>
                  <a:lnTo>
                    <a:pt x="3939607" y="4139613"/>
                  </a:lnTo>
                  <a:lnTo>
                    <a:pt x="3905444" y="4168819"/>
                  </a:lnTo>
                  <a:lnTo>
                    <a:pt x="3870722" y="4197387"/>
                  </a:lnTo>
                  <a:lnTo>
                    <a:pt x="3835451" y="4225308"/>
                  </a:lnTo>
                  <a:lnTo>
                    <a:pt x="3799640" y="4252573"/>
                  </a:lnTo>
                  <a:lnTo>
                    <a:pt x="3763298" y="4279173"/>
                  </a:lnTo>
                  <a:lnTo>
                    <a:pt x="3726435" y="4305099"/>
                  </a:lnTo>
                  <a:lnTo>
                    <a:pt x="3689059" y="4330341"/>
                  </a:lnTo>
                  <a:lnTo>
                    <a:pt x="3651180" y="4354891"/>
                  </a:lnTo>
                  <a:lnTo>
                    <a:pt x="3612807" y="4378739"/>
                  </a:lnTo>
                  <a:lnTo>
                    <a:pt x="3573949" y="4401876"/>
                  </a:lnTo>
                  <a:lnTo>
                    <a:pt x="3534615" y="4424293"/>
                  </a:lnTo>
                  <a:lnTo>
                    <a:pt x="3494816" y="4445981"/>
                  </a:lnTo>
                  <a:lnTo>
                    <a:pt x="3454558" y="4466930"/>
                  </a:lnTo>
                  <a:lnTo>
                    <a:pt x="3413853" y="4487132"/>
                  </a:lnTo>
                  <a:lnTo>
                    <a:pt x="3372710" y="4506577"/>
                  </a:lnTo>
                  <a:lnTo>
                    <a:pt x="3331136" y="4525256"/>
                  </a:lnTo>
                  <a:lnTo>
                    <a:pt x="3289142" y="4543160"/>
                  </a:lnTo>
                  <a:lnTo>
                    <a:pt x="3246737" y="4560280"/>
                  </a:lnTo>
                  <a:lnTo>
                    <a:pt x="3203930" y="4576607"/>
                  </a:lnTo>
                  <a:lnTo>
                    <a:pt x="3160731" y="4592131"/>
                  </a:lnTo>
                  <a:lnTo>
                    <a:pt x="3117147" y="4606844"/>
                  </a:lnTo>
                  <a:lnTo>
                    <a:pt x="3073190" y="4620736"/>
                  </a:lnTo>
                  <a:lnTo>
                    <a:pt x="3028867" y="4633798"/>
                  </a:lnTo>
                  <a:lnTo>
                    <a:pt x="2984188" y="4646021"/>
                  </a:lnTo>
                  <a:lnTo>
                    <a:pt x="2939162" y="4657396"/>
                  </a:lnTo>
                  <a:lnTo>
                    <a:pt x="2893799" y="4667913"/>
                  </a:lnTo>
                  <a:lnTo>
                    <a:pt x="2848107" y="4677564"/>
                  </a:lnTo>
                  <a:lnTo>
                    <a:pt x="2802096" y="4686339"/>
                  </a:lnTo>
                  <a:lnTo>
                    <a:pt x="2755775" y="4694230"/>
                  </a:lnTo>
                  <a:lnTo>
                    <a:pt x="2709154" y="4701226"/>
                  </a:lnTo>
                  <a:lnTo>
                    <a:pt x="2662241" y="4707319"/>
                  </a:lnTo>
                  <a:lnTo>
                    <a:pt x="2615045" y="4712500"/>
                  </a:lnTo>
                  <a:lnTo>
                    <a:pt x="2567576" y="4716759"/>
                  </a:lnTo>
                  <a:lnTo>
                    <a:pt x="2519843" y="4720088"/>
                  </a:lnTo>
                  <a:lnTo>
                    <a:pt x="2471856" y="4722477"/>
                  </a:lnTo>
                  <a:lnTo>
                    <a:pt x="2423623" y="4723917"/>
                  </a:lnTo>
                  <a:lnTo>
                    <a:pt x="2375154" y="4724400"/>
                  </a:lnTo>
                  <a:lnTo>
                    <a:pt x="2326684" y="4723917"/>
                  </a:lnTo>
                  <a:lnTo>
                    <a:pt x="2278451" y="4722477"/>
                  </a:lnTo>
                  <a:lnTo>
                    <a:pt x="2230464" y="4720088"/>
                  </a:lnTo>
                  <a:lnTo>
                    <a:pt x="2182731" y="4716759"/>
                  </a:lnTo>
                  <a:lnTo>
                    <a:pt x="2135262" y="4712500"/>
                  </a:lnTo>
                  <a:lnTo>
                    <a:pt x="2088066" y="4707319"/>
                  </a:lnTo>
                  <a:lnTo>
                    <a:pt x="2041153" y="4701226"/>
                  </a:lnTo>
                  <a:lnTo>
                    <a:pt x="1994532" y="4694230"/>
                  </a:lnTo>
                  <a:lnTo>
                    <a:pt x="1948211" y="4686339"/>
                  </a:lnTo>
                  <a:lnTo>
                    <a:pt x="1902200" y="4677564"/>
                  </a:lnTo>
                  <a:lnTo>
                    <a:pt x="1856508" y="4667913"/>
                  </a:lnTo>
                  <a:lnTo>
                    <a:pt x="1811145" y="4657396"/>
                  </a:lnTo>
                  <a:lnTo>
                    <a:pt x="1766119" y="4646021"/>
                  </a:lnTo>
                  <a:lnTo>
                    <a:pt x="1721440" y="4633798"/>
                  </a:lnTo>
                  <a:lnTo>
                    <a:pt x="1677117" y="4620736"/>
                  </a:lnTo>
                  <a:lnTo>
                    <a:pt x="1633160" y="4606844"/>
                  </a:lnTo>
                  <a:lnTo>
                    <a:pt x="1589576" y="4592131"/>
                  </a:lnTo>
                  <a:lnTo>
                    <a:pt x="1546377" y="4576607"/>
                  </a:lnTo>
                  <a:lnTo>
                    <a:pt x="1503570" y="4560280"/>
                  </a:lnTo>
                  <a:lnTo>
                    <a:pt x="1461165" y="4543160"/>
                  </a:lnTo>
                  <a:lnTo>
                    <a:pt x="1419171" y="4525256"/>
                  </a:lnTo>
                  <a:lnTo>
                    <a:pt x="1377597" y="4506577"/>
                  </a:lnTo>
                  <a:lnTo>
                    <a:pt x="1336454" y="4487132"/>
                  </a:lnTo>
                  <a:lnTo>
                    <a:pt x="1295749" y="4466930"/>
                  </a:lnTo>
                  <a:lnTo>
                    <a:pt x="1255491" y="4445981"/>
                  </a:lnTo>
                  <a:lnTo>
                    <a:pt x="1215692" y="4424293"/>
                  </a:lnTo>
                  <a:lnTo>
                    <a:pt x="1176358" y="4401876"/>
                  </a:lnTo>
                  <a:lnTo>
                    <a:pt x="1137500" y="4378739"/>
                  </a:lnTo>
                  <a:lnTo>
                    <a:pt x="1099127" y="4354891"/>
                  </a:lnTo>
                  <a:lnTo>
                    <a:pt x="1061248" y="4330341"/>
                  </a:lnTo>
                  <a:lnTo>
                    <a:pt x="1023872" y="4305099"/>
                  </a:lnTo>
                  <a:lnTo>
                    <a:pt x="987009" y="4279173"/>
                  </a:lnTo>
                  <a:lnTo>
                    <a:pt x="950667" y="4252573"/>
                  </a:lnTo>
                  <a:lnTo>
                    <a:pt x="914856" y="4225308"/>
                  </a:lnTo>
                  <a:lnTo>
                    <a:pt x="879585" y="4197387"/>
                  </a:lnTo>
                  <a:lnTo>
                    <a:pt x="844863" y="4168819"/>
                  </a:lnTo>
                  <a:lnTo>
                    <a:pt x="810700" y="4139613"/>
                  </a:lnTo>
                  <a:lnTo>
                    <a:pt x="777104" y="4109779"/>
                  </a:lnTo>
                  <a:lnTo>
                    <a:pt x="744085" y="4079325"/>
                  </a:lnTo>
                  <a:lnTo>
                    <a:pt x="711652" y="4048261"/>
                  </a:lnTo>
                  <a:lnTo>
                    <a:pt x="679814" y="4016596"/>
                  </a:lnTo>
                  <a:lnTo>
                    <a:pt x="648581" y="3984340"/>
                  </a:lnTo>
                  <a:lnTo>
                    <a:pt x="617961" y="3951500"/>
                  </a:lnTo>
                  <a:lnTo>
                    <a:pt x="587964" y="3918087"/>
                  </a:lnTo>
                  <a:lnTo>
                    <a:pt x="558599" y="3884109"/>
                  </a:lnTo>
                  <a:lnTo>
                    <a:pt x="529875" y="3849576"/>
                  </a:lnTo>
                  <a:lnTo>
                    <a:pt x="501802" y="3814497"/>
                  </a:lnTo>
                  <a:lnTo>
                    <a:pt x="474388" y="3778881"/>
                  </a:lnTo>
                  <a:lnTo>
                    <a:pt x="447643" y="3742737"/>
                  </a:lnTo>
                  <a:lnTo>
                    <a:pt x="421576" y="3706074"/>
                  </a:lnTo>
                  <a:lnTo>
                    <a:pt x="396197" y="3668902"/>
                  </a:lnTo>
                  <a:lnTo>
                    <a:pt x="371513" y="3631229"/>
                  </a:lnTo>
                  <a:lnTo>
                    <a:pt x="347536" y="3593065"/>
                  </a:lnTo>
                  <a:lnTo>
                    <a:pt x="324273" y="3554419"/>
                  </a:lnTo>
                  <a:lnTo>
                    <a:pt x="301734" y="3515300"/>
                  </a:lnTo>
                  <a:lnTo>
                    <a:pt x="279928" y="3475718"/>
                  </a:lnTo>
                  <a:lnTo>
                    <a:pt x="258865" y="3435680"/>
                  </a:lnTo>
                  <a:lnTo>
                    <a:pt x="238554" y="3395197"/>
                  </a:lnTo>
                  <a:lnTo>
                    <a:pt x="219003" y="3354278"/>
                  </a:lnTo>
                  <a:lnTo>
                    <a:pt x="200222" y="3312932"/>
                  </a:lnTo>
                  <a:lnTo>
                    <a:pt x="182221" y="3271168"/>
                  </a:lnTo>
                  <a:lnTo>
                    <a:pt x="165008" y="3228995"/>
                  </a:lnTo>
                  <a:lnTo>
                    <a:pt x="148593" y="3186422"/>
                  </a:lnTo>
                  <a:lnTo>
                    <a:pt x="132984" y="3143459"/>
                  </a:lnTo>
                  <a:lnTo>
                    <a:pt x="118192" y="3100114"/>
                  </a:lnTo>
                  <a:lnTo>
                    <a:pt x="104224" y="3056397"/>
                  </a:lnTo>
                  <a:lnTo>
                    <a:pt x="91091" y="3012317"/>
                  </a:lnTo>
                  <a:lnTo>
                    <a:pt x="78802" y="2967883"/>
                  </a:lnTo>
                  <a:lnTo>
                    <a:pt x="67366" y="2923105"/>
                  </a:lnTo>
                  <a:lnTo>
                    <a:pt x="56791" y="2877990"/>
                  </a:lnTo>
                  <a:lnTo>
                    <a:pt x="47088" y="2832549"/>
                  </a:lnTo>
                  <a:lnTo>
                    <a:pt x="38266" y="2786791"/>
                  </a:lnTo>
                  <a:lnTo>
                    <a:pt x="30333" y="2740725"/>
                  </a:lnTo>
                  <a:lnTo>
                    <a:pt x="23298" y="2694360"/>
                  </a:lnTo>
                  <a:lnTo>
                    <a:pt x="17172" y="2647705"/>
                  </a:lnTo>
                  <a:lnTo>
                    <a:pt x="11963" y="2600769"/>
                  </a:lnTo>
                  <a:lnTo>
                    <a:pt x="7681" y="2553561"/>
                  </a:lnTo>
                  <a:lnTo>
                    <a:pt x="4334" y="2506092"/>
                  </a:lnTo>
                  <a:lnTo>
                    <a:pt x="1932" y="2458369"/>
                  </a:lnTo>
                  <a:lnTo>
                    <a:pt x="484" y="2410402"/>
                  </a:lnTo>
                  <a:lnTo>
                    <a:pt x="0" y="23622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7047" y="1668779"/>
              <a:ext cx="3610610" cy="3592195"/>
            </a:xfrm>
            <a:custGeom>
              <a:avLst/>
              <a:gdLst/>
              <a:ahLst/>
              <a:cxnLst/>
              <a:rect l="l" t="t" r="r" b="b"/>
              <a:pathLst>
                <a:path w="3610610" h="3592195">
                  <a:moveTo>
                    <a:pt x="0" y="1796034"/>
                  </a:moveTo>
                  <a:lnTo>
                    <a:pt x="628" y="1748189"/>
                  </a:lnTo>
                  <a:lnTo>
                    <a:pt x="2502" y="1700653"/>
                  </a:lnTo>
                  <a:lnTo>
                    <a:pt x="5606" y="1653441"/>
                  </a:lnTo>
                  <a:lnTo>
                    <a:pt x="9925" y="1606568"/>
                  </a:lnTo>
                  <a:lnTo>
                    <a:pt x="15444" y="1560051"/>
                  </a:lnTo>
                  <a:lnTo>
                    <a:pt x="22146" y="1513904"/>
                  </a:lnTo>
                  <a:lnTo>
                    <a:pt x="30016" y="1468143"/>
                  </a:lnTo>
                  <a:lnTo>
                    <a:pt x="39038" y="1422784"/>
                  </a:lnTo>
                  <a:lnTo>
                    <a:pt x="49197" y="1377842"/>
                  </a:lnTo>
                  <a:lnTo>
                    <a:pt x="60477" y="1333332"/>
                  </a:lnTo>
                  <a:lnTo>
                    <a:pt x="72863" y="1289271"/>
                  </a:lnTo>
                  <a:lnTo>
                    <a:pt x="86339" y="1245674"/>
                  </a:lnTo>
                  <a:lnTo>
                    <a:pt x="100889" y="1202555"/>
                  </a:lnTo>
                  <a:lnTo>
                    <a:pt x="116498" y="1159932"/>
                  </a:lnTo>
                  <a:lnTo>
                    <a:pt x="133150" y="1117818"/>
                  </a:lnTo>
                  <a:lnTo>
                    <a:pt x="150830" y="1076231"/>
                  </a:lnTo>
                  <a:lnTo>
                    <a:pt x="169522" y="1035185"/>
                  </a:lnTo>
                  <a:lnTo>
                    <a:pt x="189210" y="994695"/>
                  </a:lnTo>
                  <a:lnTo>
                    <a:pt x="209879" y="954778"/>
                  </a:lnTo>
                  <a:lnTo>
                    <a:pt x="231513" y="915449"/>
                  </a:lnTo>
                  <a:lnTo>
                    <a:pt x="254097" y="876723"/>
                  </a:lnTo>
                  <a:lnTo>
                    <a:pt x="277614" y="838616"/>
                  </a:lnTo>
                  <a:lnTo>
                    <a:pt x="302051" y="801144"/>
                  </a:lnTo>
                  <a:lnTo>
                    <a:pt x="327390" y="764321"/>
                  </a:lnTo>
                  <a:lnTo>
                    <a:pt x="353616" y="728164"/>
                  </a:lnTo>
                  <a:lnTo>
                    <a:pt x="380714" y="692688"/>
                  </a:lnTo>
                  <a:lnTo>
                    <a:pt x="408668" y="657908"/>
                  </a:lnTo>
                  <a:lnTo>
                    <a:pt x="437462" y="623841"/>
                  </a:lnTo>
                  <a:lnTo>
                    <a:pt x="467082" y="590501"/>
                  </a:lnTo>
                  <a:lnTo>
                    <a:pt x="497510" y="557904"/>
                  </a:lnTo>
                  <a:lnTo>
                    <a:pt x="528732" y="526065"/>
                  </a:lnTo>
                  <a:lnTo>
                    <a:pt x="560732" y="495001"/>
                  </a:lnTo>
                  <a:lnTo>
                    <a:pt x="593495" y="464726"/>
                  </a:lnTo>
                  <a:lnTo>
                    <a:pt x="627005" y="435256"/>
                  </a:lnTo>
                  <a:lnTo>
                    <a:pt x="661245" y="406607"/>
                  </a:lnTo>
                  <a:lnTo>
                    <a:pt x="696202" y="378795"/>
                  </a:lnTo>
                  <a:lnTo>
                    <a:pt x="731858" y="351834"/>
                  </a:lnTo>
                  <a:lnTo>
                    <a:pt x="768200" y="325740"/>
                  </a:lnTo>
                  <a:lnTo>
                    <a:pt x="805209" y="300528"/>
                  </a:lnTo>
                  <a:lnTo>
                    <a:pt x="842873" y="276216"/>
                  </a:lnTo>
                  <a:lnTo>
                    <a:pt x="881174" y="252816"/>
                  </a:lnTo>
                  <a:lnTo>
                    <a:pt x="920097" y="230346"/>
                  </a:lnTo>
                  <a:lnTo>
                    <a:pt x="959626" y="208821"/>
                  </a:lnTo>
                  <a:lnTo>
                    <a:pt x="999746" y="188257"/>
                  </a:lnTo>
                  <a:lnTo>
                    <a:pt x="1040442" y="168668"/>
                  </a:lnTo>
                  <a:lnTo>
                    <a:pt x="1081697" y="150070"/>
                  </a:lnTo>
                  <a:lnTo>
                    <a:pt x="1123497" y="132480"/>
                  </a:lnTo>
                  <a:lnTo>
                    <a:pt x="1165825" y="115911"/>
                  </a:lnTo>
                  <a:lnTo>
                    <a:pt x="1208666" y="100381"/>
                  </a:lnTo>
                  <a:lnTo>
                    <a:pt x="1252004" y="85904"/>
                  </a:lnTo>
                  <a:lnTo>
                    <a:pt x="1295824" y="72496"/>
                  </a:lnTo>
                  <a:lnTo>
                    <a:pt x="1340110" y="60173"/>
                  </a:lnTo>
                  <a:lnTo>
                    <a:pt x="1384847" y="48949"/>
                  </a:lnTo>
                  <a:lnTo>
                    <a:pt x="1430019" y="38842"/>
                  </a:lnTo>
                  <a:lnTo>
                    <a:pt x="1475609" y="29865"/>
                  </a:lnTo>
                  <a:lnTo>
                    <a:pt x="1521604" y="22034"/>
                  </a:lnTo>
                  <a:lnTo>
                    <a:pt x="1567987" y="15366"/>
                  </a:lnTo>
                  <a:lnTo>
                    <a:pt x="1614742" y="9876"/>
                  </a:lnTo>
                  <a:lnTo>
                    <a:pt x="1661855" y="5578"/>
                  </a:lnTo>
                  <a:lnTo>
                    <a:pt x="1709308" y="2489"/>
                  </a:lnTo>
                  <a:lnTo>
                    <a:pt x="1757088" y="625"/>
                  </a:lnTo>
                  <a:lnTo>
                    <a:pt x="1805177" y="0"/>
                  </a:lnTo>
                  <a:lnTo>
                    <a:pt x="1853267" y="625"/>
                  </a:lnTo>
                  <a:lnTo>
                    <a:pt x="1901047" y="2489"/>
                  </a:lnTo>
                  <a:lnTo>
                    <a:pt x="1948500" y="5578"/>
                  </a:lnTo>
                  <a:lnTo>
                    <a:pt x="1995613" y="9876"/>
                  </a:lnTo>
                  <a:lnTo>
                    <a:pt x="2042368" y="15366"/>
                  </a:lnTo>
                  <a:lnTo>
                    <a:pt x="2088751" y="22034"/>
                  </a:lnTo>
                  <a:lnTo>
                    <a:pt x="2134746" y="29865"/>
                  </a:lnTo>
                  <a:lnTo>
                    <a:pt x="2180336" y="38842"/>
                  </a:lnTo>
                  <a:lnTo>
                    <a:pt x="2225508" y="48949"/>
                  </a:lnTo>
                  <a:lnTo>
                    <a:pt x="2270245" y="60173"/>
                  </a:lnTo>
                  <a:lnTo>
                    <a:pt x="2314531" y="72496"/>
                  </a:lnTo>
                  <a:lnTo>
                    <a:pt x="2358351" y="85904"/>
                  </a:lnTo>
                  <a:lnTo>
                    <a:pt x="2401689" y="100381"/>
                  </a:lnTo>
                  <a:lnTo>
                    <a:pt x="2444530" y="115911"/>
                  </a:lnTo>
                  <a:lnTo>
                    <a:pt x="2486858" y="132480"/>
                  </a:lnTo>
                  <a:lnTo>
                    <a:pt x="2528658" y="150070"/>
                  </a:lnTo>
                  <a:lnTo>
                    <a:pt x="2569913" y="168668"/>
                  </a:lnTo>
                  <a:lnTo>
                    <a:pt x="2610609" y="188257"/>
                  </a:lnTo>
                  <a:lnTo>
                    <a:pt x="2650729" y="208821"/>
                  </a:lnTo>
                  <a:lnTo>
                    <a:pt x="2690258" y="230346"/>
                  </a:lnTo>
                  <a:lnTo>
                    <a:pt x="2729181" y="252816"/>
                  </a:lnTo>
                  <a:lnTo>
                    <a:pt x="2767482" y="276216"/>
                  </a:lnTo>
                  <a:lnTo>
                    <a:pt x="2805146" y="300528"/>
                  </a:lnTo>
                  <a:lnTo>
                    <a:pt x="2842155" y="325740"/>
                  </a:lnTo>
                  <a:lnTo>
                    <a:pt x="2878497" y="351834"/>
                  </a:lnTo>
                  <a:lnTo>
                    <a:pt x="2914153" y="378795"/>
                  </a:lnTo>
                  <a:lnTo>
                    <a:pt x="2949110" y="406607"/>
                  </a:lnTo>
                  <a:lnTo>
                    <a:pt x="2983350" y="435256"/>
                  </a:lnTo>
                  <a:lnTo>
                    <a:pt x="3016860" y="464726"/>
                  </a:lnTo>
                  <a:lnTo>
                    <a:pt x="3049623" y="495001"/>
                  </a:lnTo>
                  <a:lnTo>
                    <a:pt x="3081623" y="526065"/>
                  </a:lnTo>
                  <a:lnTo>
                    <a:pt x="3112845" y="557904"/>
                  </a:lnTo>
                  <a:lnTo>
                    <a:pt x="3143273" y="590501"/>
                  </a:lnTo>
                  <a:lnTo>
                    <a:pt x="3172893" y="623841"/>
                  </a:lnTo>
                  <a:lnTo>
                    <a:pt x="3201687" y="657908"/>
                  </a:lnTo>
                  <a:lnTo>
                    <a:pt x="3229641" y="692688"/>
                  </a:lnTo>
                  <a:lnTo>
                    <a:pt x="3256739" y="728164"/>
                  </a:lnTo>
                  <a:lnTo>
                    <a:pt x="3282965" y="764321"/>
                  </a:lnTo>
                  <a:lnTo>
                    <a:pt x="3308304" y="801144"/>
                  </a:lnTo>
                  <a:lnTo>
                    <a:pt x="3332741" y="838616"/>
                  </a:lnTo>
                  <a:lnTo>
                    <a:pt x="3356258" y="876723"/>
                  </a:lnTo>
                  <a:lnTo>
                    <a:pt x="3378842" y="915449"/>
                  </a:lnTo>
                  <a:lnTo>
                    <a:pt x="3400476" y="954778"/>
                  </a:lnTo>
                  <a:lnTo>
                    <a:pt x="3421145" y="994695"/>
                  </a:lnTo>
                  <a:lnTo>
                    <a:pt x="3440833" y="1035185"/>
                  </a:lnTo>
                  <a:lnTo>
                    <a:pt x="3459525" y="1076231"/>
                  </a:lnTo>
                  <a:lnTo>
                    <a:pt x="3477205" y="1117818"/>
                  </a:lnTo>
                  <a:lnTo>
                    <a:pt x="3493857" y="1159932"/>
                  </a:lnTo>
                  <a:lnTo>
                    <a:pt x="3509466" y="1202555"/>
                  </a:lnTo>
                  <a:lnTo>
                    <a:pt x="3524016" y="1245674"/>
                  </a:lnTo>
                  <a:lnTo>
                    <a:pt x="3537492" y="1289271"/>
                  </a:lnTo>
                  <a:lnTo>
                    <a:pt x="3549878" y="1333332"/>
                  </a:lnTo>
                  <a:lnTo>
                    <a:pt x="3561158" y="1377842"/>
                  </a:lnTo>
                  <a:lnTo>
                    <a:pt x="3571317" y="1422784"/>
                  </a:lnTo>
                  <a:lnTo>
                    <a:pt x="3580339" y="1468143"/>
                  </a:lnTo>
                  <a:lnTo>
                    <a:pt x="3588209" y="1513904"/>
                  </a:lnTo>
                  <a:lnTo>
                    <a:pt x="3594911" y="1560051"/>
                  </a:lnTo>
                  <a:lnTo>
                    <a:pt x="3600430" y="1606568"/>
                  </a:lnTo>
                  <a:lnTo>
                    <a:pt x="3604749" y="1653441"/>
                  </a:lnTo>
                  <a:lnTo>
                    <a:pt x="3607853" y="1700653"/>
                  </a:lnTo>
                  <a:lnTo>
                    <a:pt x="3609727" y="1748189"/>
                  </a:lnTo>
                  <a:lnTo>
                    <a:pt x="3610355" y="1796034"/>
                  </a:lnTo>
                  <a:lnTo>
                    <a:pt x="3609727" y="1843878"/>
                  </a:lnTo>
                  <a:lnTo>
                    <a:pt x="3607853" y="1891414"/>
                  </a:lnTo>
                  <a:lnTo>
                    <a:pt x="3604749" y="1938626"/>
                  </a:lnTo>
                  <a:lnTo>
                    <a:pt x="3600430" y="1985499"/>
                  </a:lnTo>
                  <a:lnTo>
                    <a:pt x="3594911" y="2032016"/>
                  </a:lnTo>
                  <a:lnTo>
                    <a:pt x="3588209" y="2078163"/>
                  </a:lnTo>
                  <a:lnTo>
                    <a:pt x="3580339" y="2123924"/>
                  </a:lnTo>
                  <a:lnTo>
                    <a:pt x="3571317" y="2169283"/>
                  </a:lnTo>
                  <a:lnTo>
                    <a:pt x="3561158" y="2214225"/>
                  </a:lnTo>
                  <a:lnTo>
                    <a:pt x="3549878" y="2258735"/>
                  </a:lnTo>
                  <a:lnTo>
                    <a:pt x="3537492" y="2302796"/>
                  </a:lnTo>
                  <a:lnTo>
                    <a:pt x="3524016" y="2346393"/>
                  </a:lnTo>
                  <a:lnTo>
                    <a:pt x="3509466" y="2389512"/>
                  </a:lnTo>
                  <a:lnTo>
                    <a:pt x="3493857" y="2432135"/>
                  </a:lnTo>
                  <a:lnTo>
                    <a:pt x="3477205" y="2474249"/>
                  </a:lnTo>
                  <a:lnTo>
                    <a:pt x="3459525" y="2515836"/>
                  </a:lnTo>
                  <a:lnTo>
                    <a:pt x="3440833" y="2556882"/>
                  </a:lnTo>
                  <a:lnTo>
                    <a:pt x="3421145" y="2597372"/>
                  </a:lnTo>
                  <a:lnTo>
                    <a:pt x="3400476" y="2637289"/>
                  </a:lnTo>
                  <a:lnTo>
                    <a:pt x="3378842" y="2676618"/>
                  </a:lnTo>
                  <a:lnTo>
                    <a:pt x="3356258" y="2715344"/>
                  </a:lnTo>
                  <a:lnTo>
                    <a:pt x="3332741" y="2753451"/>
                  </a:lnTo>
                  <a:lnTo>
                    <a:pt x="3308304" y="2790923"/>
                  </a:lnTo>
                  <a:lnTo>
                    <a:pt x="3282965" y="2827746"/>
                  </a:lnTo>
                  <a:lnTo>
                    <a:pt x="3256739" y="2863903"/>
                  </a:lnTo>
                  <a:lnTo>
                    <a:pt x="3229641" y="2899379"/>
                  </a:lnTo>
                  <a:lnTo>
                    <a:pt x="3201687" y="2934159"/>
                  </a:lnTo>
                  <a:lnTo>
                    <a:pt x="3172893" y="2968226"/>
                  </a:lnTo>
                  <a:lnTo>
                    <a:pt x="3143273" y="3001566"/>
                  </a:lnTo>
                  <a:lnTo>
                    <a:pt x="3112845" y="3034163"/>
                  </a:lnTo>
                  <a:lnTo>
                    <a:pt x="3081623" y="3066002"/>
                  </a:lnTo>
                  <a:lnTo>
                    <a:pt x="3049623" y="3097066"/>
                  </a:lnTo>
                  <a:lnTo>
                    <a:pt x="3016860" y="3127341"/>
                  </a:lnTo>
                  <a:lnTo>
                    <a:pt x="2983350" y="3156811"/>
                  </a:lnTo>
                  <a:lnTo>
                    <a:pt x="2949110" y="3185460"/>
                  </a:lnTo>
                  <a:lnTo>
                    <a:pt x="2914153" y="3213272"/>
                  </a:lnTo>
                  <a:lnTo>
                    <a:pt x="2878497" y="3240233"/>
                  </a:lnTo>
                  <a:lnTo>
                    <a:pt x="2842155" y="3266327"/>
                  </a:lnTo>
                  <a:lnTo>
                    <a:pt x="2805146" y="3291539"/>
                  </a:lnTo>
                  <a:lnTo>
                    <a:pt x="2767482" y="3315851"/>
                  </a:lnTo>
                  <a:lnTo>
                    <a:pt x="2729181" y="3339251"/>
                  </a:lnTo>
                  <a:lnTo>
                    <a:pt x="2690258" y="3361721"/>
                  </a:lnTo>
                  <a:lnTo>
                    <a:pt x="2650729" y="3383246"/>
                  </a:lnTo>
                  <a:lnTo>
                    <a:pt x="2610609" y="3403810"/>
                  </a:lnTo>
                  <a:lnTo>
                    <a:pt x="2569913" y="3423399"/>
                  </a:lnTo>
                  <a:lnTo>
                    <a:pt x="2528658" y="3441997"/>
                  </a:lnTo>
                  <a:lnTo>
                    <a:pt x="2486858" y="3459587"/>
                  </a:lnTo>
                  <a:lnTo>
                    <a:pt x="2444530" y="3476156"/>
                  </a:lnTo>
                  <a:lnTo>
                    <a:pt x="2401689" y="3491686"/>
                  </a:lnTo>
                  <a:lnTo>
                    <a:pt x="2358351" y="3506163"/>
                  </a:lnTo>
                  <a:lnTo>
                    <a:pt x="2314531" y="3519571"/>
                  </a:lnTo>
                  <a:lnTo>
                    <a:pt x="2270245" y="3531894"/>
                  </a:lnTo>
                  <a:lnTo>
                    <a:pt x="2225508" y="3543118"/>
                  </a:lnTo>
                  <a:lnTo>
                    <a:pt x="2180336" y="3553225"/>
                  </a:lnTo>
                  <a:lnTo>
                    <a:pt x="2134746" y="3562202"/>
                  </a:lnTo>
                  <a:lnTo>
                    <a:pt x="2088751" y="3570033"/>
                  </a:lnTo>
                  <a:lnTo>
                    <a:pt x="2042368" y="3576701"/>
                  </a:lnTo>
                  <a:lnTo>
                    <a:pt x="1995613" y="3582191"/>
                  </a:lnTo>
                  <a:lnTo>
                    <a:pt x="1948500" y="3586489"/>
                  </a:lnTo>
                  <a:lnTo>
                    <a:pt x="1901047" y="3589578"/>
                  </a:lnTo>
                  <a:lnTo>
                    <a:pt x="1853267" y="3591442"/>
                  </a:lnTo>
                  <a:lnTo>
                    <a:pt x="1805177" y="3592068"/>
                  </a:lnTo>
                  <a:lnTo>
                    <a:pt x="1757088" y="3591442"/>
                  </a:lnTo>
                  <a:lnTo>
                    <a:pt x="1709308" y="3589578"/>
                  </a:lnTo>
                  <a:lnTo>
                    <a:pt x="1661855" y="3586489"/>
                  </a:lnTo>
                  <a:lnTo>
                    <a:pt x="1614742" y="3582191"/>
                  </a:lnTo>
                  <a:lnTo>
                    <a:pt x="1567987" y="3576701"/>
                  </a:lnTo>
                  <a:lnTo>
                    <a:pt x="1521604" y="3570033"/>
                  </a:lnTo>
                  <a:lnTo>
                    <a:pt x="1475609" y="3562202"/>
                  </a:lnTo>
                  <a:lnTo>
                    <a:pt x="1430019" y="3553225"/>
                  </a:lnTo>
                  <a:lnTo>
                    <a:pt x="1384847" y="3543118"/>
                  </a:lnTo>
                  <a:lnTo>
                    <a:pt x="1340110" y="3531894"/>
                  </a:lnTo>
                  <a:lnTo>
                    <a:pt x="1295824" y="3519571"/>
                  </a:lnTo>
                  <a:lnTo>
                    <a:pt x="1252004" y="3506163"/>
                  </a:lnTo>
                  <a:lnTo>
                    <a:pt x="1208666" y="3491686"/>
                  </a:lnTo>
                  <a:lnTo>
                    <a:pt x="1165825" y="3476156"/>
                  </a:lnTo>
                  <a:lnTo>
                    <a:pt x="1123497" y="3459587"/>
                  </a:lnTo>
                  <a:lnTo>
                    <a:pt x="1081697" y="3441997"/>
                  </a:lnTo>
                  <a:lnTo>
                    <a:pt x="1040442" y="3423399"/>
                  </a:lnTo>
                  <a:lnTo>
                    <a:pt x="999746" y="3403810"/>
                  </a:lnTo>
                  <a:lnTo>
                    <a:pt x="959626" y="3383246"/>
                  </a:lnTo>
                  <a:lnTo>
                    <a:pt x="920097" y="3361721"/>
                  </a:lnTo>
                  <a:lnTo>
                    <a:pt x="881174" y="3339251"/>
                  </a:lnTo>
                  <a:lnTo>
                    <a:pt x="842873" y="3315851"/>
                  </a:lnTo>
                  <a:lnTo>
                    <a:pt x="805209" y="3291539"/>
                  </a:lnTo>
                  <a:lnTo>
                    <a:pt x="768200" y="3266327"/>
                  </a:lnTo>
                  <a:lnTo>
                    <a:pt x="731858" y="3240233"/>
                  </a:lnTo>
                  <a:lnTo>
                    <a:pt x="696202" y="3213272"/>
                  </a:lnTo>
                  <a:lnTo>
                    <a:pt x="661245" y="3185460"/>
                  </a:lnTo>
                  <a:lnTo>
                    <a:pt x="627005" y="3156811"/>
                  </a:lnTo>
                  <a:lnTo>
                    <a:pt x="593495" y="3127341"/>
                  </a:lnTo>
                  <a:lnTo>
                    <a:pt x="560732" y="3097066"/>
                  </a:lnTo>
                  <a:lnTo>
                    <a:pt x="528732" y="3066002"/>
                  </a:lnTo>
                  <a:lnTo>
                    <a:pt x="497510" y="3034163"/>
                  </a:lnTo>
                  <a:lnTo>
                    <a:pt x="467082" y="3001566"/>
                  </a:lnTo>
                  <a:lnTo>
                    <a:pt x="437462" y="2968226"/>
                  </a:lnTo>
                  <a:lnTo>
                    <a:pt x="408668" y="2934159"/>
                  </a:lnTo>
                  <a:lnTo>
                    <a:pt x="380714" y="2899379"/>
                  </a:lnTo>
                  <a:lnTo>
                    <a:pt x="353616" y="2863903"/>
                  </a:lnTo>
                  <a:lnTo>
                    <a:pt x="327390" y="2827746"/>
                  </a:lnTo>
                  <a:lnTo>
                    <a:pt x="302051" y="2790923"/>
                  </a:lnTo>
                  <a:lnTo>
                    <a:pt x="277614" y="2753451"/>
                  </a:lnTo>
                  <a:lnTo>
                    <a:pt x="254097" y="2715344"/>
                  </a:lnTo>
                  <a:lnTo>
                    <a:pt x="231513" y="2676618"/>
                  </a:lnTo>
                  <a:lnTo>
                    <a:pt x="209879" y="2637289"/>
                  </a:lnTo>
                  <a:lnTo>
                    <a:pt x="189210" y="2597372"/>
                  </a:lnTo>
                  <a:lnTo>
                    <a:pt x="169522" y="2556882"/>
                  </a:lnTo>
                  <a:lnTo>
                    <a:pt x="150830" y="2515836"/>
                  </a:lnTo>
                  <a:lnTo>
                    <a:pt x="133150" y="2474249"/>
                  </a:lnTo>
                  <a:lnTo>
                    <a:pt x="116498" y="2432135"/>
                  </a:lnTo>
                  <a:lnTo>
                    <a:pt x="100889" y="2389512"/>
                  </a:lnTo>
                  <a:lnTo>
                    <a:pt x="86339" y="2346393"/>
                  </a:lnTo>
                  <a:lnTo>
                    <a:pt x="72863" y="2302796"/>
                  </a:lnTo>
                  <a:lnTo>
                    <a:pt x="60477" y="2258735"/>
                  </a:lnTo>
                  <a:lnTo>
                    <a:pt x="49197" y="2214225"/>
                  </a:lnTo>
                  <a:lnTo>
                    <a:pt x="39038" y="2169283"/>
                  </a:lnTo>
                  <a:lnTo>
                    <a:pt x="30016" y="2123924"/>
                  </a:lnTo>
                  <a:lnTo>
                    <a:pt x="22146" y="2078163"/>
                  </a:lnTo>
                  <a:lnTo>
                    <a:pt x="15444" y="2032016"/>
                  </a:lnTo>
                  <a:lnTo>
                    <a:pt x="9925" y="1985499"/>
                  </a:lnTo>
                  <a:lnTo>
                    <a:pt x="5606" y="1938626"/>
                  </a:lnTo>
                  <a:lnTo>
                    <a:pt x="2502" y="1891414"/>
                  </a:lnTo>
                  <a:lnTo>
                    <a:pt x="628" y="1843878"/>
                  </a:lnTo>
                  <a:lnTo>
                    <a:pt x="0" y="1796034"/>
                  </a:lnTo>
                  <a:close/>
                </a:path>
              </a:pathLst>
            </a:custGeom>
            <a:ln w="635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7047" y="3429000"/>
              <a:ext cx="105156" cy="105155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8439911" y="5850635"/>
            <a:ext cx="3683635" cy="1007744"/>
          </a:xfrm>
          <a:custGeom>
            <a:avLst/>
            <a:gdLst/>
            <a:ahLst/>
            <a:cxnLst/>
            <a:rect l="l" t="t" r="r" b="b"/>
            <a:pathLst>
              <a:path w="3683634" h="1007745">
                <a:moveTo>
                  <a:pt x="1841754" y="0"/>
                </a:moveTo>
                <a:lnTo>
                  <a:pt x="1790468" y="586"/>
                </a:lnTo>
                <a:lnTo>
                  <a:pt x="1739472" y="2339"/>
                </a:lnTo>
                <a:lnTo>
                  <a:pt x="1688779" y="5243"/>
                </a:lnTo>
                <a:lnTo>
                  <a:pt x="1638402" y="9288"/>
                </a:lnTo>
                <a:lnTo>
                  <a:pt x="1588354" y="14459"/>
                </a:lnTo>
                <a:lnTo>
                  <a:pt x="1538646" y="20744"/>
                </a:lnTo>
                <a:lnTo>
                  <a:pt x="1489294" y="28131"/>
                </a:lnTo>
                <a:lnTo>
                  <a:pt x="1440308" y="36606"/>
                </a:lnTo>
                <a:lnTo>
                  <a:pt x="1391703" y="46156"/>
                </a:lnTo>
                <a:lnTo>
                  <a:pt x="1343490" y="56769"/>
                </a:lnTo>
                <a:lnTo>
                  <a:pt x="1295683" y="68432"/>
                </a:lnTo>
                <a:lnTo>
                  <a:pt x="1248295" y="81132"/>
                </a:lnTo>
                <a:lnTo>
                  <a:pt x="1201339" y="94856"/>
                </a:lnTo>
                <a:lnTo>
                  <a:pt x="1154827" y="109592"/>
                </a:lnTo>
                <a:lnTo>
                  <a:pt x="1108772" y="125326"/>
                </a:lnTo>
                <a:lnTo>
                  <a:pt x="1063187" y="142046"/>
                </a:lnTo>
                <a:lnTo>
                  <a:pt x="1018086" y="159739"/>
                </a:lnTo>
                <a:lnTo>
                  <a:pt x="973480" y="178392"/>
                </a:lnTo>
                <a:lnTo>
                  <a:pt x="929383" y="197992"/>
                </a:lnTo>
                <a:lnTo>
                  <a:pt x="885808" y="218526"/>
                </a:lnTo>
                <a:lnTo>
                  <a:pt x="842767" y="239983"/>
                </a:lnTo>
                <a:lnTo>
                  <a:pt x="800274" y="262348"/>
                </a:lnTo>
                <a:lnTo>
                  <a:pt x="758341" y="285608"/>
                </a:lnTo>
                <a:lnTo>
                  <a:pt x="716981" y="309753"/>
                </a:lnTo>
                <a:lnTo>
                  <a:pt x="676208" y="334767"/>
                </a:lnTo>
                <a:lnTo>
                  <a:pt x="636033" y="360639"/>
                </a:lnTo>
                <a:lnTo>
                  <a:pt x="596470" y="387355"/>
                </a:lnTo>
                <a:lnTo>
                  <a:pt x="557531" y="414904"/>
                </a:lnTo>
                <a:lnTo>
                  <a:pt x="519230" y="443271"/>
                </a:lnTo>
                <a:lnTo>
                  <a:pt x="481580" y="472444"/>
                </a:lnTo>
                <a:lnTo>
                  <a:pt x="444592" y="502411"/>
                </a:lnTo>
                <a:lnTo>
                  <a:pt x="408281" y="533158"/>
                </a:lnTo>
                <a:lnTo>
                  <a:pt x="372659" y="564673"/>
                </a:lnTo>
                <a:lnTo>
                  <a:pt x="337739" y="596943"/>
                </a:lnTo>
                <a:lnTo>
                  <a:pt x="303533" y="629955"/>
                </a:lnTo>
                <a:lnTo>
                  <a:pt x="270056" y="663696"/>
                </a:lnTo>
                <a:lnTo>
                  <a:pt x="237318" y="698153"/>
                </a:lnTo>
                <a:lnTo>
                  <a:pt x="205334" y="733314"/>
                </a:lnTo>
                <a:lnTo>
                  <a:pt x="174116" y="769166"/>
                </a:lnTo>
                <a:lnTo>
                  <a:pt x="143678" y="805696"/>
                </a:lnTo>
                <a:lnTo>
                  <a:pt x="114031" y="842890"/>
                </a:lnTo>
                <a:lnTo>
                  <a:pt x="85189" y="880737"/>
                </a:lnTo>
                <a:lnTo>
                  <a:pt x="57165" y="919224"/>
                </a:lnTo>
                <a:lnTo>
                  <a:pt x="29972" y="958336"/>
                </a:lnTo>
                <a:lnTo>
                  <a:pt x="0" y="1007363"/>
                </a:lnTo>
                <a:lnTo>
                  <a:pt x="3683508" y="1007363"/>
                </a:lnTo>
                <a:lnTo>
                  <a:pt x="3653536" y="958336"/>
                </a:lnTo>
                <a:lnTo>
                  <a:pt x="3626342" y="919224"/>
                </a:lnTo>
                <a:lnTo>
                  <a:pt x="3598318" y="880737"/>
                </a:lnTo>
                <a:lnTo>
                  <a:pt x="3569476" y="842890"/>
                </a:lnTo>
                <a:lnTo>
                  <a:pt x="3539829" y="805696"/>
                </a:lnTo>
                <a:lnTo>
                  <a:pt x="3509391" y="769166"/>
                </a:lnTo>
                <a:lnTo>
                  <a:pt x="3478173" y="733314"/>
                </a:lnTo>
                <a:lnTo>
                  <a:pt x="3446189" y="698153"/>
                </a:lnTo>
                <a:lnTo>
                  <a:pt x="3413451" y="663696"/>
                </a:lnTo>
                <a:lnTo>
                  <a:pt x="3379974" y="629955"/>
                </a:lnTo>
                <a:lnTo>
                  <a:pt x="3345768" y="596943"/>
                </a:lnTo>
                <a:lnTo>
                  <a:pt x="3310848" y="564673"/>
                </a:lnTo>
                <a:lnTo>
                  <a:pt x="3275226" y="533158"/>
                </a:lnTo>
                <a:lnTo>
                  <a:pt x="3238915" y="502411"/>
                </a:lnTo>
                <a:lnTo>
                  <a:pt x="3201927" y="472444"/>
                </a:lnTo>
                <a:lnTo>
                  <a:pt x="3164277" y="443271"/>
                </a:lnTo>
                <a:lnTo>
                  <a:pt x="3125976" y="414904"/>
                </a:lnTo>
                <a:lnTo>
                  <a:pt x="3087037" y="387355"/>
                </a:lnTo>
                <a:lnTo>
                  <a:pt x="3047474" y="360639"/>
                </a:lnTo>
                <a:lnTo>
                  <a:pt x="3007299" y="334767"/>
                </a:lnTo>
                <a:lnTo>
                  <a:pt x="2966526" y="309753"/>
                </a:lnTo>
                <a:lnTo>
                  <a:pt x="2925166" y="285608"/>
                </a:lnTo>
                <a:lnTo>
                  <a:pt x="2883233" y="262348"/>
                </a:lnTo>
                <a:lnTo>
                  <a:pt x="2840740" y="239983"/>
                </a:lnTo>
                <a:lnTo>
                  <a:pt x="2797699" y="218526"/>
                </a:lnTo>
                <a:lnTo>
                  <a:pt x="2754124" y="197992"/>
                </a:lnTo>
                <a:lnTo>
                  <a:pt x="2710027" y="178392"/>
                </a:lnTo>
                <a:lnTo>
                  <a:pt x="2665421" y="159739"/>
                </a:lnTo>
                <a:lnTo>
                  <a:pt x="2620320" y="142046"/>
                </a:lnTo>
                <a:lnTo>
                  <a:pt x="2574735" y="125326"/>
                </a:lnTo>
                <a:lnTo>
                  <a:pt x="2528680" y="109592"/>
                </a:lnTo>
                <a:lnTo>
                  <a:pt x="2482168" y="94856"/>
                </a:lnTo>
                <a:lnTo>
                  <a:pt x="2435212" y="81132"/>
                </a:lnTo>
                <a:lnTo>
                  <a:pt x="2387824" y="68432"/>
                </a:lnTo>
                <a:lnTo>
                  <a:pt x="2340017" y="56769"/>
                </a:lnTo>
                <a:lnTo>
                  <a:pt x="2291804" y="46156"/>
                </a:lnTo>
                <a:lnTo>
                  <a:pt x="2243199" y="36606"/>
                </a:lnTo>
                <a:lnTo>
                  <a:pt x="2194213" y="28131"/>
                </a:lnTo>
                <a:lnTo>
                  <a:pt x="2144861" y="20744"/>
                </a:lnTo>
                <a:lnTo>
                  <a:pt x="2095153" y="14459"/>
                </a:lnTo>
                <a:lnTo>
                  <a:pt x="2045105" y="9288"/>
                </a:lnTo>
                <a:lnTo>
                  <a:pt x="1994728" y="5243"/>
                </a:lnTo>
                <a:lnTo>
                  <a:pt x="1944035" y="2339"/>
                </a:lnTo>
                <a:lnTo>
                  <a:pt x="1893039" y="586"/>
                </a:lnTo>
                <a:lnTo>
                  <a:pt x="1841754" y="0"/>
                </a:lnTo>
                <a:close/>
              </a:path>
            </a:pathLst>
          </a:custGeom>
          <a:solidFill>
            <a:srgbClr val="4966A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0483" y="0"/>
            <a:ext cx="3672840" cy="998219"/>
          </a:xfrm>
          <a:custGeom>
            <a:avLst/>
            <a:gdLst/>
            <a:ahLst/>
            <a:cxnLst/>
            <a:rect l="l" t="t" r="r" b="b"/>
            <a:pathLst>
              <a:path w="3672840" h="998219">
                <a:moveTo>
                  <a:pt x="3672333" y="0"/>
                </a:moveTo>
                <a:lnTo>
                  <a:pt x="0" y="0"/>
                </a:lnTo>
                <a:lnTo>
                  <a:pt x="24350" y="39877"/>
                </a:lnTo>
                <a:lnTo>
                  <a:pt x="51546" y="78993"/>
                </a:lnTo>
                <a:lnTo>
                  <a:pt x="79572" y="117482"/>
                </a:lnTo>
                <a:lnTo>
                  <a:pt x="108417" y="155331"/>
                </a:lnTo>
                <a:lnTo>
                  <a:pt x="138065" y="192528"/>
                </a:lnTo>
                <a:lnTo>
                  <a:pt x="168506" y="229060"/>
                </a:lnTo>
                <a:lnTo>
                  <a:pt x="199726" y="264913"/>
                </a:lnTo>
                <a:lnTo>
                  <a:pt x="231712" y="300075"/>
                </a:lnTo>
                <a:lnTo>
                  <a:pt x="264451" y="334534"/>
                </a:lnTo>
                <a:lnTo>
                  <a:pt x="297931" y="368276"/>
                </a:lnTo>
                <a:lnTo>
                  <a:pt x="332138" y="401289"/>
                </a:lnTo>
                <a:lnTo>
                  <a:pt x="367060" y="433560"/>
                </a:lnTo>
                <a:lnTo>
                  <a:pt x="402683" y="465075"/>
                </a:lnTo>
                <a:lnTo>
                  <a:pt x="438996" y="495823"/>
                </a:lnTo>
                <a:lnTo>
                  <a:pt x="475984" y="525790"/>
                </a:lnTo>
                <a:lnTo>
                  <a:pt x="513636" y="554964"/>
                </a:lnTo>
                <a:lnTo>
                  <a:pt x="551938" y="583331"/>
                </a:lnTo>
                <a:lnTo>
                  <a:pt x="590877" y="610879"/>
                </a:lnTo>
                <a:lnTo>
                  <a:pt x="630441" y="637596"/>
                </a:lnTo>
                <a:lnTo>
                  <a:pt x="670617" y="663467"/>
                </a:lnTo>
                <a:lnTo>
                  <a:pt x="711392" y="688481"/>
                </a:lnTo>
                <a:lnTo>
                  <a:pt x="752752" y="712625"/>
                </a:lnTo>
                <a:lnTo>
                  <a:pt x="794686" y="735885"/>
                </a:lnTo>
                <a:lnTo>
                  <a:pt x="837180" y="758250"/>
                </a:lnTo>
                <a:lnTo>
                  <a:pt x="880221" y="779705"/>
                </a:lnTo>
                <a:lnTo>
                  <a:pt x="923797" y="800239"/>
                </a:lnTo>
                <a:lnTo>
                  <a:pt x="967894" y="819838"/>
                </a:lnTo>
                <a:lnTo>
                  <a:pt x="1012500" y="838491"/>
                </a:lnTo>
                <a:lnTo>
                  <a:pt x="1057602" y="856183"/>
                </a:lnTo>
                <a:lnTo>
                  <a:pt x="1103187" y="872902"/>
                </a:lnTo>
                <a:lnTo>
                  <a:pt x="1149242" y="888635"/>
                </a:lnTo>
                <a:lnTo>
                  <a:pt x="1195754" y="903370"/>
                </a:lnTo>
                <a:lnTo>
                  <a:pt x="1242711" y="917093"/>
                </a:lnTo>
                <a:lnTo>
                  <a:pt x="1290099" y="929792"/>
                </a:lnTo>
                <a:lnTo>
                  <a:pt x="1337906" y="941454"/>
                </a:lnTo>
                <a:lnTo>
                  <a:pt x="1386119" y="952067"/>
                </a:lnTo>
                <a:lnTo>
                  <a:pt x="1434724" y="961616"/>
                </a:lnTo>
                <a:lnTo>
                  <a:pt x="1483710" y="970091"/>
                </a:lnTo>
                <a:lnTo>
                  <a:pt x="1533063" y="977476"/>
                </a:lnTo>
                <a:lnTo>
                  <a:pt x="1582770" y="983761"/>
                </a:lnTo>
                <a:lnTo>
                  <a:pt x="1632819" y="988932"/>
                </a:lnTo>
                <a:lnTo>
                  <a:pt x="1683196" y="992976"/>
                </a:lnTo>
                <a:lnTo>
                  <a:pt x="1733889" y="995881"/>
                </a:lnTo>
                <a:lnTo>
                  <a:pt x="1784884" y="997633"/>
                </a:lnTo>
                <a:lnTo>
                  <a:pt x="1836170" y="998220"/>
                </a:lnTo>
                <a:lnTo>
                  <a:pt x="1887456" y="997633"/>
                </a:lnTo>
                <a:lnTo>
                  <a:pt x="1938451" y="995881"/>
                </a:lnTo>
                <a:lnTo>
                  <a:pt x="1989144" y="992976"/>
                </a:lnTo>
                <a:lnTo>
                  <a:pt x="2039521" y="988932"/>
                </a:lnTo>
                <a:lnTo>
                  <a:pt x="2089570" y="983761"/>
                </a:lnTo>
                <a:lnTo>
                  <a:pt x="2139277" y="977476"/>
                </a:lnTo>
                <a:lnTo>
                  <a:pt x="2188630" y="970091"/>
                </a:lnTo>
                <a:lnTo>
                  <a:pt x="2237615" y="961616"/>
                </a:lnTo>
                <a:lnTo>
                  <a:pt x="2286221" y="952067"/>
                </a:lnTo>
                <a:lnTo>
                  <a:pt x="2334433" y="941454"/>
                </a:lnTo>
                <a:lnTo>
                  <a:pt x="2382240" y="929792"/>
                </a:lnTo>
                <a:lnTo>
                  <a:pt x="2429628" y="917093"/>
                </a:lnTo>
                <a:lnTo>
                  <a:pt x="2476585" y="903370"/>
                </a:lnTo>
                <a:lnTo>
                  <a:pt x="2523097" y="888635"/>
                </a:lnTo>
                <a:lnTo>
                  <a:pt x="2569152" y="872902"/>
                </a:lnTo>
                <a:lnTo>
                  <a:pt x="2614736" y="856183"/>
                </a:lnTo>
                <a:lnTo>
                  <a:pt x="2659838" y="838491"/>
                </a:lnTo>
                <a:lnTo>
                  <a:pt x="2704443" y="819838"/>
                </a:lnTo>
                <a:lnTo>
                  <a:pt x="2748540" y="800239"/>
                </a:lnTo>
                <a:lnTo>
                  <a:pt x="2792115" y="779705"/>
                </a:lnTo>
                <a:lnTo>
                  <a:pt x="2835156" y="758250"/>
                </a:lnTo>
                <a:lnTo>
                  <a:pt x="2877649" y="735885"/>
                </a:lnTo>
                <a:lnTo>
                  <a:pt x="2919582" y="712625"/>
                </a:lnTo>
                <a:lnTo>
                  <a:pt x="2960942" y="688481"/>
                </a:lnTo>
                <a:lnTo>
                  <a:pt x="3001716" y="663467"/>
                </a:lnTo>
                <a:lnTo>
                  <a:pt x="3041891" y="637596"/>
                </a:lnTo>
                <a:lnTo>
                  <a:pt x="3081454" y="610879"/>
                </a:lnTo>
                <a:lnTo>
                  <a:pt x="3120392" y="583331"/>
                </a:lnTo>
                <a:lnTo>
                  <a:pt x="3158693" y="554964"/>
                </a:lnTo>
                <a:lnTo>
                  <a:pt x="3196344" y="525790"/>
                </a:lnTo>
                <a:lnTo>
                  <a:pt x="3233331" y="495823"/>
                </a:lnTo>
                <a:lnTo>
                  <a:pt x="3269642" y="465075"/>
                </a:lnTo>
                <a:lnTo>
                  <a:pt x="3305264" y="433560"/>
                </a:lnTo>
                <a:lnTo>
                  <a:pt x="3340185" y="401289"/>
                </a:lnTo>
                <a:lnTo>
                  <a:pt x="3374390" y="368276"/>
                </a:lnTo>
                <a:lnTo>
                  <a:pt x="3407868" y="334534"/>
                </a:lnTo>
                <a:lnTo>
                  <a:pt x="3440605" y="300075"/>
                </a:lnTo>
                <a:lnTo>
                  <a:pt x="3472589" y="264913"/>
                </a:lnTo>
                <a:lnTo>
                  <a:pt x="3503807" y="229060"/>
                </a:lnTo>
                <a:lnTo>
                  <a:pt x="3534246" y="192528"/>
                </a:lnTo>
                <a:lnTo>
                  <a:pt x="3563893" y="155331"/>
                </a:lnTo>
                <a:lnTo>
                  <a:pt x="3592734" y="117482"/>
                </a:lnTo>
                <a:lnTo>
                  <a:pt x="3620758" y="78993"/>
                </a:lnTo>
                <a:lnTo>
                  <a:pt x="3647952" y="39877"/>
                </a:lnTo>
                <a:lnTo>
                  <a:pt x="3672333" y="0"/>
                </a:lnTo>
                <a:close/>
              </a:path>
            </a:pathLst>
          </a:custGeom>
          <a:solidFill>
            <a:srgbClr val="ACCAF8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Image 20" descr="Une image contenant capture d’écran, Police, symbole, Graphique&#10;&#10;Description générée automatiquement">
            <a:extLst>
              <a:ext uri="{FF2B5EF4-FFF2-40B4-BE49-F238E27FC236}">
                <a16:creationId xmlns:a16="http://schemas.microsoft.com/office/drawing/2014/main" id="{E1E9974D-10DD-91B4-095E-06A87C6482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028" y="1909571"/>
            <a:ext cx="3844083" cy="324916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A893621-DA0E-43AB-0E23-3A143D5C8E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59092" y="3102774"/>
            <a:ext cx="1838323" cy="6524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60069" y="761"/>
            <a:ext cx="0" cy="1320800"/>
          </a:xfrm>
          <a:custGeom>
            <a:avLst/>
            <a:gdLst/>
            <a:ahLst/>
            <a:cxnLst/>
            <a:rect l="l" t="t" r="r" b="b"/>
            <a:pathLst>
              <a:path h="1320800">
                <a:moveTo>
                  <a:pt x="0" y="0"/>
                </a:moveTo>
                <a:lnTo>
                  <a:pt x="0" y="13208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056005" y="757301"/>
            <a:ext cx="5584190" cy="5555615"/>
            <a:chOff x="1056005" y="757301"/>
            <a:chExt cx="5584190" cy="5555615"/>
          </a:xfrm>
        </p:grpSpPr>
        <p:sp>
          <p:nvSpPr>
            <p:cNvPr id="7" name="object 7"/>
            <p:cNvSpPr/>
            <p:nvPr/>
          </p:nvSpPr>
          <p:spPr>
            <a:xfrm>
              <a:off x="1059180" y="760476"/>
              <a:ext cx="5577840" cy="5549265"/>
            </a:xfrm>
            <a:custGeom>
              <a:avLst/>
              <a:gdLst/>
              <a:ahLst/>
              <a:cxnLst/>
              <a:rect l="l" t="t" r="r" b="b"/>
              <a:pathLst>
                <a:path w="5577840" h="5549265">
                  <a:moveTo>
                    <a:pt x="0" y="2774441"/>
                  </a:moveTo>
                  <a:lnTo>
                    <a:pt x="413" y="2726152"/>
                  </a:lnTo>
                  <a:lnTo>
                    <a:pt x="1651" y="2678062"/>
                  </a:lnTo>
                  <a:lnTo>
                    <a:pt x="3705" y="2630178"/>
                  </a:lnTo>
                  <a:lnTo>
                    <a:pt x="6569" y="2582507"/>
                  </a:lnTo>
                  <a:lnTo>
                    <a:pt x="10237" y="2535056"/>
                  </a:lnTo>
                  <a:lnTo>
                    <a:pt x="14701" y="2487831"/>
                  </a:lnTo>
                  <a:lnTo>
                    <a:pt x="19955" y="2440838"/>
                  </a:lnTo>
                  <a:lnTo>
                    <a:pt x="25992" y="2394085"/>
                  </a:lnTo>
                  <a:lnTo>
                    <a:pt x="32806" y="2347578"/>
                  </a:lnTo>
                  <a:lnTo>
                    <a:pt x="40390" y="2301324"/>
                  </a:lnTo>
                  <a:lnTo>
                    <a:pt x="48737" y="2255330"/>
                  </a:lnTo>
                  <a:lnTo>
                    <a:pt x="57840" y="2209601"/>
                  </a:lnTo>
                  <a:lnTo>
                    <a:pt x="67694" y="2164146"/>
                  </a:lnTo>
                  <a:lnTo>
                    <a:pt x="78290" y="2118969"/>
                  </a:lnTo>
                  <a:lnTo>
                    <a:pt x="89622" y="2074079"/>
                  </a:lnTo>
                  <a:lnTo>
                    <a:pt x="101685" y="2029482"/>
                  </a:lnTo>
                  <a:lnTo>
                    <a:pt x="114470" y="1985184"/>
                  </a:lnTo>
                  <a:lnTo>
                    <a:pt x="127971" y="1941193"/>
                  </a:lnTo>
                  <a:lnTo>
                    <a:pt x="142183" y="1897514"/>
                  </a:lnTo>
                  <a:lnTo>
                    <a:pt x="157097" y="1854154"/>
                  </a:lnTo>
                  <a:lnTo>
                    <a:pt x="172707" y="1811121"/>
                  </a:lnTo>
                  <a:lnTo>
                    <a:pt x="189006" y="1768420"/>
                  </a:lnTo>
                  <a:lnTo>
                    <a:pt x="205989" y="1726059"/>
                  </a:lnTo>
                  <a:lnTo>
                    <a:pt x="223647" y="1684044"/>
                  </a:lnTo>
                  <a:lnTo>
                    <a:pt x="241975" y="1642382"/>
                  </a:lnTo>
                  <a:lnTo>
                    <a:pt x="260966" y="1601079"/>
                  </a:lnTo>
                  <a:lnTo>
                    <a:pt x="280613" y="1560142"/>
                  </a:lnTo>
                  <a:lnTo>
                    <a:pt x="300908" y="1519578"/>
                  </a:lnTo>
                  <a:lnTo>
                    <a:pt x="321847" y="1479393"/>
                  </a:lnTo>
                  <a:lnTo>
                    <a:pt x="343421" y="1439594"/>
                  </a:lnTo>
                  <a:lnTo>
                    <a:pt x="365625" y="1400189"/>
                  </a:lnTo>
                  <a:lnTo>
                    <a:pt x="388451" y="1361182"/>
                  </a:lnTo>
                  <a:lnTo>
                    <a:pt x="411893" y="1322582"/>
                  </a:lnTo>
                  <a:lnTo>
                    <a:pt x="435944" y="1284394"/>
                  </a:lnTo>
                  <a:lnTo>
                    <a:pt x="460598" y="1246626"/>
                  </a:lnTo>
                  <a:lnTo>
                    <a:pt x="485847" y="1209283"/>
                  </a:lnTo>
                  <a:lnTo>
                    <a:pt x="511685" y="1172374"/>
                  </a:lnTo>
                  <a:lnTo>
                    <a:pt x="538106" y="1135904"/>
                  </a:lnTo>
                  <a:lnTo>
                    <a:pt x="565102" y="1099880"/>
                  </a:lnTo>
                  <a:lnTo>
                    <a:pt x="592667" y="1064308"/>
                  </a:lnTo>
                  <a:lnTo>
                    <a:pt x="620794" y="1029196"/>
                  </a:lnTo>
                  <a:lnTo>
                    <a:pt x="649477" y="994550"/>
                  </a:lnTo>
                  <a:lnTo>
                    <a:pt x="678709" y="960377"/>
                  </a:lnTo>
                  <a:lnTo>
                    <a:pt x="708483" y="926683"/>
                  </a:lnTo>
                  <a:lnTo>
                    <a:pt x="738792" y="893475"/>
                  </a:lnTo>
                  <a:lnTo>
                    <a:pt x="769630" y="860759"/>
                  </a:lnTo>
                  <a:lnTo>
                    <a:pt x="800990" y="828544"/>
                  </a:lnTo>
                  <a:lnTo>
                    <a:pt x="832865" y="796834"/>
                  </a:lnTo>
                  <a:lnTo>
                    <a:pt x="865249" y="765636"/>
                  </a:lnTo>
                  <a:lnTo>
                    <a:pt x="898135" y="734958"/>
                  </a:lnTo>
                  <a:lnTo>
                    <a:pt x="931516" y="704806"/>
                  </a:lnTo>
                  <a:lnTo>
                    <a:pt x="965386" y="675187"/>
                  </a:lnTo>
                  <a:lnTo>
                    <a:pt x="999738" y="646107"/>
                  </a:lnTo>
                  <a:lnTo>
                    <a:pt x="1034565" y="617573"/>
                  </a:lnTo>
                  <a:lnTo>
                    <a:pt x="1069860" y="589592"/>
                  </a:lnTo>
                  <a:lnTo>
                    <a:pt x="1105617" y="562170"/>
                  </a:lnTo>
                  <a:lnTo>
                    <a:pt x="1141829" y="535314"/>
                  </a:lnTo>
                  <a:lnTo>
                    <a:pt x="1178490" y="509030"/>
                  </a:lnTo>
                  <a:lnTo>
                    <a:pt x="1215592" y="483326"/>
                  </a:lnTo>
                  <a:lnTo>
                    <a:pt x="1253129" y="458208"/>
                  </a:lnTo>
                  <a:lnTo>
                    <a:pt x="1291094" y="433682"/>
                  </a:lnTo>
                  <a:lnTo>
                    <a:pt x="1329481" y="409756"/>
                  </a:lnTo>
                  <a:lnTo>
                    <a:pt x="1368283" y="386436"/>
                  </a:lnTo>
                  <a:lnTo>
                    <a:pt x="1407493" y="363728"/>
                  </a:lnTo>
                  <a:lnTo>
                    <a:pt x="1447104" y="341640"/>
                  </a:lnTo>
                  <a:lnTo>
                    <a:pt x="1487111" y="320177"/>
                  </a:lnTo>
                  <a:lnTo>
                    <a:pt x="1527505" y="299347"/>
                  </a:lnTo>
                  <a:lnTo>
                    <a:pt x="1568281" y="279157"/>
                  </a:lnTo>
                  <a:lnTo>
                    <a:pt x="1609431" y="259612"/>
                  </a:lnTo>
                  <a:lnTo>
                    <a:pt x="1650950" y="240720"/>
                  </a:lnTo>
                  <a:lnTo>
                    <a:pt x="1692830" y="222487"/>
                  </a:lnTo>
                  <a:lnTo>
                    <a:pt x="1735064" y="204920"/>
                  </a:lnTo>
                  <a:lnTo>
                    <a:pt x="1777646" y="188026"/>
                  </a:lnTo>
                  <a:lnTo>
                    <a:pt x="1820570" y="171811"/>
                  </a:lnTo>
                  <a:lnTo>
                    <a:pt x="1863828" y="156282"/>
                  </a:lnTo>
                  <a:lnTo>
                    <a:pt x="1907414" y="141445"/>
                  </a:lnTo>
                  <a:lnTo>
                    <a:pt x="1951320" y="127308"/>
                  </a:lnTo>
                  <a:lnTo>
                    <a:pt x="1995542" y="113876"/>
                  </a:lnTo>
                  <a:lnTo>
                    <a:pt x="2040071" y="101157"/>
                  </a:lnTo>
                  <a:lnTo>
                    <a:pt x="2084901" y="89157"/>
                  </a:lnTo>
                  <a:lnTo>
                    <a:pt x="2130025" y="77884"/>
                  </a:lnTo>
                  <a:lnTo>
                    <a:pt x="2175437" y="67342"/>
                  </a:lnTo>
                  <a:lnTo>
                    <a:pt x="2221130" y="57540"/>
                  </a:lnTo>
                  <a:lnTo>
                    <a:pt x="2267097" y="48484"/>
                  </a:lnTo>
                  <a:lnTo>
                    <a:pt x="2313332" y="40181"/>
                  </a:lnTo>
                  <a:lnTo>
                    <a:pt x="2359827" y="32636"/>
                  </a:lnTo>
                  <a:lnTo>
                    <a:pt x="2406577" y="25858"/>
                  </a:lnTo>
                  <a:lnTo>
                    <a:pt x="2453574" y="19851"/>
                  </a:lnTo>
                  <a:lnTo>
                    <a:pt x="2500812" y="14625"/>
                  </a:lnTo>
                  <a:lnTo>
                    <a:pt x="2548284" y="10184"/>
                  </a:lnTo>
                  <a:lnTo>
                    <a:pt x="2595983" y="6535"/>
                  </a:lnTo>
                  <a:lnTo>
                    <a:pt x="2643903" y="3686"/>
                  </a:lnTo>
                  <a:lnTo>
                    <a:pt x="2692037" y="1642"/>
                  </a:lnTo>
                  <a:lnTo>
                    <a:pt x="2740378" y="411"/>
                  </a:lnTo>
                  <a:lnTo>
                    <a:pt x="2788920" y="0"/>
                  </a:lnTo>
                  <a:lnTo>
                    <a:pt x="2837461" y="411"/>
                  </a:lnTo>
                  <a:lnTo>
                    <a:pt x="2885802" y="1642"/>
                  </a:lnTo>
                  <a:lnTo>
                    <a:pt x="2933936" y="3686"/>
                  </a:lnTo>
                  <a:lnTo>
                    <a:pt x="2981856" y="6535"/>
                  </a:lnTo>
                  <a:lnTo>
                    <a:pt x="3029555" y="10184"/>
                  </a:lnTo>
                  <a:lnTo>
                    <a:pt x="3077027" y="14625"/>
                  </a:lnTo>
                  <a:lnTo>
                    <a:pt x="3124265" y="19851"/>
                  </a:lnTo>
                  <a:lnTo>
                    <a:pt x="3171262" y="25858"/>
                  </a:lnTo>
                  <a:lnTo>
                    <a:pt x="3218012" y="32636"/>
                  </a:lnTo>
                  <a:lnTo>
                    <a:pt x="3264507" y="40181"/>
                  </a:lnTo>
                  <a:lnTo>
                    <a:pt x="3310742" y="48484"/>
                  </a:lnTo>
                  <a:lnTo>
                    <a:pt x="3356709" y="57540"/>
                  </a:lnTo>
                  <a:lnTo>
                    <a:pt x="3402402" y="67342"/>
                  </a:lnTo>
                  <a:lnTo>
                    <a:pt x="3447814" y="77884"/>
                  </a:lnTo>
                  <a:lnTo>
                    <a:pt x="3492938" y="89157"/>
                  </a:lnTo>
                  <a:lnTo>
                    <a:pt x="3537768" y="101157"/>
                  </a:lnTo>
                  <a:lnTo>
                    <a:pt x="3582297" y="113876"/>
                  </a:lnTo>
                  <a:lnTo>
                    <a:pt x="3626519" y="127308"/>
                  </a:lnTo>
                  <a:lnTo>
                    <a:pt x="3670425" y="141445"/>
                  </a:lnTo>
                  <a:lnTo>
                    <a:pt x="3714011" y="156282"/>
                  </a:lnTo>
                  <a:lnTo>
                    <a:pt x="3757269" y="171811"/>
                  </a:lnTo>
                  <a:lnTo>
                    <a:pt x="3800193" y="188026"/>
                  </a:lnTo>
                  <a:lnTo>
                    <a:pt x="3842775" y="204920"/>
                  </a:lnTo>
                  <a:lnTo>
                    <a:pt x="3885009" y="222487"/>
                  </a:lnTo>
                  <a:lnTo>
                    <a:pt x="3926889" y="240720"/>
                  </a:lnTo>
                  <a:lnTo>
                    <a:pt x="3968408" y="259612"/>
                  </a:lnTo>
                  <a:lnTo>
                    <a:pt x="4009558" y="279157"/>
                  </a:lnTo>
                  <a:lnTo>
                    <a:pt x="4050334" y="299347"/>
                  </a:lnTo>
                  <a:lnTo>
                    <a:pt x="4090728" y="320177"/>
                  </a:lnTo>
                  <a:lnTo>
                    <a:pt x="4130735" y="341640"/>
                  </a:lnTo>
                  <a:lnTo>
                    <a:pt x="4170346" y="363728"/>
                  </a:lnTo>
                  <a:lnTo>
                    <a:pt x="4209556" y="386436"/>
                  </a:lnTo>
                  <a:lnTo>
                    <a:pt x="4248358" y="409756"/>
                  </a:lnTo>
                  <a:lnTo>
                    <a:pt x="4286745" y="433682"/>
                  </a:lnTo>
                  <a:lnTo>
                    <a:pt x="4324710" y="458208"/>
                  </a:lnTo>
                  <a:lnTo>
                    <a:pt x="4362247" y="483326"/>
                  </a:lnTo>
                  <a:lnTo>
                    <a:pt x="4399349" y="509030"/>
                  </a:lnTo>
                  <a:lnTo>
                    <a:pt x="4436010" y="535314"/>
                  </a:lnTo>
                  <a:lnTo>
                    <a:pt x="4472222" y="562170"/>
                  </a:lnTo>
                  <a:lnTo>
                    <a:pt x="4507979" y="589592"/>
                  </a:lnTo>
                  <a:lnTo>
                    <a:pt x="4543274" y="617573"/>
                  </a:lnTo>
                  <a:lnTo>
                    <a:pt x="4578101" y="646107"/>
                  </a:lnTo>
                  <a:lnTo>
                    <a:pt x="4612453" y="675187"/>
                  </a:lnTo>
                  <a:lnTo>
                    <a:pt x="4646323" y="704806"/>
                  </a:lnTo>
                  <a:lnTo>
                    <a:pt x="4679704" y="734958"/>
                  </a:lnTo>
                  <a:lnTo>
                    <a:pt x="4712590" y="765636"/>
                  </a:lnTo>
                  <a:lnTo>
                    <a:pt x="4744974" y="796834"/>
                  </a:lnTo>
                  <a:lnTo>
                    <a:pt x="4776849" y="828544"/>
                  </a:lnTo>
                  <a:lnTo>
                    <a:pt x="4808209" y="860759"/>
                  </a:lnTo>
                  <a:lnTo>
                    <a:pt x="4839047" y="893475"/>
                  </a:lnTo>
                  <a:lnTo>
                    <a:pt x="4869356" y="926683"/>
                  </a:lnTo>
                  <a:lnTo>
                    <a:pt x="4899130" y="960377"/>
                  </a:lnTo>
                  <a:lnTo>
                    <a:pt x="4928362" y="994550"/>
                  </a:lnTo>
                  <a:lnTo>
                    <a:pt x="4957045" y="1029196"/>
                  </a:lnTo>
                  <a:lnTo>
                    <a:pt x="4985172" y="1064308"/>
                  </a:lnTo>
                  <a:lnTo>
                    <a:pt x="5012737" y="1099880"/>
                  </a:lnTo>
                  <a:lnTo>
                    <a:pt x="5039733" y="1135904"/>
                  </a:lnTo>
                  <a:lnTo>
                    <a:pt x="5066154" y="1172374"/>
                  </a:lnTo>
                  <a:lnTo>
                    <a:pt x="5091992" y="1209283"/>
                  </a:lnTo>
                  <a:lnTo>
                    <a:pt x="5117241" y="1246626"/>
                  </a:lnTo>
                  <a:lnTo>
                    <a:pt x="5141895" y="1284394"/>
                  </a:lnTo>
                  <a:lnTo>
                    <a:pt x="5165946" y="1322582"/>
                  </a:lnTo>
                  <a:lnTo>
                    <a:pt x="5189388" y="1361182"/>
                  </a:lnTo>
                  <a:lnTo>
                    <a:pt x="5212214" y="1400189"/>
                  </a:lnTo>
                  <a:lnTo>
                    <a:pt x="5234418" y="1439594"/>
                  </a:lnTo>
                  <a:lnTo>
                    <a:pt x="5255992" y="1479393"/>
                  </a:lnTo>
                  <a:lnTo>
                    <a:pt x="5276931" y="1519578"/>
                  </a:lnTo>
                  <a:lnTo>
                    <a:pt x="5297226" y="1560142"/>
                  </a:lnTo>
                  <a:lnTo>
                    <a:pt x="5316873" y="1601079"/>
                  </a:lnTo>
                  <a:lnTo>
                    <a:pt x="5335864" y="1642382"/>
                  </a:lnTo>
                  <a:lnTo>
                    <a:pt x="5354192" y="1684044"/>
                  </a:lnTo>
                  <a:lnTo>
                    <a:pt x="5371850" y="1726059"/>
                  </a:lnTo>
                  <a:lnTo>
                    <a:pt x="5388833" y="1768420"/>
                  </a:lnTo>
                  <a:lnTo>
                    <a:pt x="5405132" y="1811121"/>
                  </a:lnTo>
                  <a:lnTo>
                    <a:pt x="5420742" y="1854154"/>
                  </a:lnTo>
                  <a:lnTo>
                    <a:pt x="5435656" y="1897514"/>
                  </a:lnTo>
                  <a:lnTo>
                    <a:pt x="5449868" y="1941193"/>
                  </a:lnTo>
                  <a:lnTo>
                    <a:pt x="5463369" y="1985184"/>
                  </a:lnTo>
                  <a:lnTo>
                    <a:pt x="5476154" y="2029482"/>
                  </a:lnTo>
                  <a:lnTo>
                    <a:pt x="5488217" y="2074079"/>
                  </a:lnTo>
                  <a:lnTo>
                    <a:pt x="5499549" y="2118969"/>
                  </a:lnTo>
                  <a:lnTo>
                    <a:pt x="5510145" y="2164146"/>
                  </a:lnTo>
                  <a:lnTo>
                    <a:pt x="5519999" y="2209601"/>
                  </a:lnTo>
                  <a:lnTo>
                    <a:pt x="5529102" y="2255330"/>
                  </a:lnTo>
                  <a:lnTo>
                    <a:pt x="5537449" y="2301324"/>
                  </a:lnTo>
                  <a:lnTo>
                    <a:pt x="5545033" y="2347578"/>
                  </a:lnTo>
                  <a:lnTo>
                    <a:pt x="5551847" y="2394085"/>
                  </a:lnTo>
                  <a:lnTo>
                    <a:pt x="5557884" y="2440838"/>
                  </a:lnTo>
                  <a:lnTo>
                    <a:pt x="5563138" y="2487831"/>
                  </a:lnTo>
                  <a:lnTo>
                    <a:pt x="5567602" y="2535056"/>
                  </a:lnTo>
                  <a:lnTo>
                    <a:pt x="5571270" y="2582507"/>
                  </a:lnTo>
                  <a:lnTo>
                    <a:pt x="5574134" y="2630178"/>
                  </a:lnTo>
                  <a:lnTo>
                    <a:pt x="5576188" y="2678062"/>
                  </a:lnTo>
                  <a:lnTo>
                    <a:pt x="5577426" y="2726152"/>
                  </a:lnTo>
                  <a:lnTo>
                    <a:pt x="5577840" y="2774441"/>
                  </a:lnTo>
                  <a:lnTo>
                    <a:pt x="5577426" y="2822731"/>
                  </a:lnTo>
                  <a:lnTo>
                    <a:pt x="5576188" y="2870821"/>
                  </a:lnTo>
                  <a:lnTo>
                    <a:pt x="5574134" y="2918705"/>
                  </a:lnTo>
                  <a:lnTo>
                    <a:pt x="5571270" y="2966376"/>
                  </a:lnTo>
                  <a:lnTo>
                    <a:pt x="5567602" y="3013827"/>
                  </a:lnTo>
                  <a:lnTo>
                    <a:pt x="5563138" y="3061052"/>
                  </a:lnTo>
                  <a:lnTo>
                    <a:pt x="5557884" y="3108045"/>
                  </a:lnTo>
                  <a:lnTo>
                    <a:pt x="5551847" y="3154798"/>
                  </a:lnTo>
                  <a:lnTo>
                    <a:pt x="5545033" y="3201305"/>
                  </a:lnTo>
                  <a:lnTo>
                    <a:pt x="5537449" y="3247559"/>
                  </a:lnTo>
                  <a:lnTo>
                    <a:pt x="5529102" y="3293553"/>
                  </a:lnTo>
                  <a:lnTo>
                    <a:pt x="5519999" y="3339282"/>
                  </a:lnTo>
                  <a:lnTo>
                    <a:pt x="5510145" y="3384737"/>
                  </a:lnTo>
                  <a:lnTo>
                    <a:pt x="5499549" y="3429914"/>
                  </a:lnTo>
                  <a:lnTo>
                    <a:pt x="5488217" y="3474804"/>
                  </a:lnTo>
                  <a:lnTo>
                    <a:pt x="5476154" y="3519401"/>
                  </a:lnTo>
                  <a:lnTo>
                    <a:pt x="5463369" y="3563699"/>
                  </a:lnTo>
                  <a:lnTo>
                    <a:pt x="5449868" y="3607690"/>
                  </a:lnTo>
                  <a:lnTo>
                    <a:pt x="5435656" y="3651369"/>
                  </a:lnTo>
                  <a:lnTo>
                    <a:pt x="5420742" y="3694729"/>
                  </a:lnTo>
                  <a:lnTo>
                    <a:pt x="5405132" y="3737762"/>
                  </a:lnTo>
                  <a:lnTo>
                    <a:pt x="5388833" y="3780463"/>
                  </a:lnTo>
                  <a:lnTo>
                    <a:pt x="5371850" y="3822824"/>
                  </a:lnTo>
                  <a:lnTo>
                    <a:pt x="5354192" y="3864839"/>
                  </a:lnTo>
                  <a:lnTo>
                    <a:pt x="5335864" y="3906501"/>
                  </a:lnTo>
                  <a:lnTo>
                    <a:pt x="5316873" y="3947804"/>
                  </a:lnTo>
                  <a:lnTo>
                    <a:pt x="5297226" y="3988741"/>
                  </a:lnTo>
                  <a:lnTo>
                    <a:pt x="5276931" y="4029305"/>
                  </a:lnTo>
                  <a:lnTo>
                    <a:pt x="5255992" y="4069490"/>
                  </a:lnTo>
                  <a:lnTo>
                    <a:pt x="5234418" y="4109289"/>
                  </a:lnTo>
                  <a:lnTo>
                    <a:pt x="5212214" y="4148694"/>
                  </a:lnTo>
                  <a:lnTo>
                    <a:pt x="5189388" y="4187701"/>
                  </a:lnTo>
                  <a:lnTo>
                    <a:pt x="5165946" y="4226301"/>
                  </a:lnTo>
                  <a:lnTo>
                    <a:pt x="5141895" y="4264489"/>
                  </a:lnTo>
                  <a:lnTo>
                    <a:pt x="5117241" y="4302257"/>
                  </a:lnTo>
                  <a:lnTo>
                    <a:pt x="5091992" y="4339600"/>
                  </a:lnTo>
                  <a:lnTo>
                    <a:pt x="5066154" y="4376509"/>
                  </a:lnTo>
                  <a:lnTo>
                    <a:pt x="5039733" y="4412979"/>
                  </a:lnTo>
                  <a:lnTo>
                    <a:pt x="5012737" y="4449003"/>
                  </a:lnTo>
                  <a:lnTo>
                    <a:pt x="4985172" y="4484575"/>
                  </a:lnTo>
                  <a:lnTo>
                    <a:pt x="4957045" y="4519687"/>
                  </a:lnTo>
                  <a:lnTo>
                    <a:pt x="4928362" y="4554333"/>
                  </a:lnTo>
                  <a:lnTo>
                    <a:pt x="4899130" y="4588506"/>
                  </a:lnTo>
                  <a:lnTo>
                    <a:pt x="4869356" y="4622200"/>
                  </a:lnTo>
                  <a:lnTo>
                    <a:pt x="4839047" y="4655408"/>
                  </a:lnTo>
                  <a:lnTo>
                    <a:pt x="4808209" y="4688124"/>
                  </a:lnTo>
                  <a:lnTo>
                    <a:pt x="4776849" y="4720339"/>
                  </a:lnTo>
                  <a:lnTo>
                    <a:pt x="4744974" y="4752049"/>
                  </a:lnTo>
                  <a:lnTo>
                    <a:pt x="4712590" y="4783247"/>
                  </a:lnTo>
                  <a:lnTo>
                    <a:pt x="4679704" y="4813925"/>
                  </a:lnTo>
                  <a:lnTo>
                    <a:pt x="4646323" y="4844077"/>
                  </a:lnTo>
                  <a:lnTo>
                    <a:pt x="4612453" y="4873696"/>
                  </a:lnTo>
                  <a:lnTo>
                    <a:pt x="4578101" y="4902776"/>
                  </a:lnTo>
                  <a:lnTo>
                    <a:pt x="4543274" y="4931310"/>
                  </a:lnTo>
                  <a:lnTo>
                    <a:pt x="4507979" y="4959291"/>
                  </a:lnTo>
                  <a:lnTo>
                    <a:pt x="4472222" y="4986713"/>
                  </a:lnTo>
                  <a:lnTo>
                    <a:pt x="4436010" y="5013569"/>
                  </a:lnTo>
                  <a:lnTo>
                    <a:pt x="4399349" y="5039853"/>
                  </a:lnTo>
                  <a:lnTo>
                    <a:pt x="4362247" y="5065557"/>
                  </a:lnTo>
                  <a:lnTo>
                    <a:pt x="4324710" y="5090675"/>
                  </a:lnTo>
                  <a:lnTo>
                    <a:pt x="4286745" y="5115201"/>
                  </a:lnTo>
                  <a:lnTo>
                    <a:pt x="4248358" y="5139127"/>
                  </a:lnTo>
                  <a:lnTo>
                    <a:pt x="4209556" y="5162447"/>
                  </a:lnTo>
                  <a:lnTo>
                    <a:pt x="4170346" y="5185155"/>
                  </a:lnTo>
                  <a:lnTo>
                    <a:pt x="4130735" y="5207243"/>
                  </a:lnTo>
                  <a:lnTo>
                    <a:pt x="4090728" y="5228706"/>
                  </a:lnTo>
                  <a:lnTo>
                    <a:pt x="4050334" y="5249536"/>
                  </a:lnTo>
                  <a:lnTo>
                    <a:pt x="4009558" y="5269726"/>
                  </a:lnTo>
                  <a:lnTo>
                    <a:pt x="3968408" y="5289271"/>
                  </a:lnTo>
                  <a:lnTo>
                    <a:pt x="3926889" y="5308163"/>
                  </a:lnTo>
                  <a:lnTo>
                    <a:pt x="3885009" y="5326396"/>
                  </a:lnTo>
                  <a:lnTo>
                    <a:pt x="3842775" y="5343963"/>
                  </a:lnTo>
                  <a:lnTo>
                    <a:pt x="3800193" y="5360857"/>
                  </a:lnTo>
                  <a:lnTo>
                    <a:pt x="3757269" y="5377072"/>
                  </a:lnTo>
                  <a:lnTo>
                    <a:pt x="3714011" y="5392601"/>
                  </a:lnTo>
                  <a:lnTo>
                    <a:pt x="3670425" y="5407438"/>
                  </a:lnTo>
                  <a:lnTo>
                    <a:pt x="3626519" y="5421575"/>
                  </a:lnTo>
                  <a:lnTo>
                    <a:pt x="3582297" y="5435007"/>
                  </a:lnTo>
                  <a:lnTo>
                    <a:pt x="3537768" y="5447726"/>
                  </a:lnTo>
                  <a:lnTo>
                    <a:pt x="3492938" y="5459726"/>
                  </a:lnTo>
                  <a:lnTo>
                    <a:pt x="3447814" y="5470999"/>
                  </a:lnTo>
                  <a:lnTo>
                    <a:pt x="3402402" y="5481541"/>
                  </a:lnTo>
                  <a:lnTo>
                    <a:pt x="3356709" y="5491343"/>
                  </a:lnTo>
                  <a:lnTo>
                    <a:pt x="3310742" y="5500399"/>
                  </a:lnTo>
                  <a:lnTo>
                    <a:pt x="3264507" y="5508702"/>
                  </a:lnTo>
                  <a:lnTo>
                    <a:pt x="3218012" y="5516247"/>
                  </a:lnTo>
                  <a:lnTo>
                    <a:pt x="3171262" y="5523025"/>
                  </a:lnTo>
                  <a:lnTo>
                    <a:pt x="3124265" y="5529032"/>
                  </a:lnTo>
                  <a:lnTo>
                    <a:pt x="3077027" y="5534258"/>
                  </a:lnTo>
                  <a:lnTo>
                    <a:pt x="3029555" y="5538699"/>
                  </a:lnTo>
                  <a:lnTo>
                    <a:pt x="2981856" y="5542348"/>
                  </a:lnTo>
                  <a:lnTo>
                    <a:pt x="2933936" y="5545197"/>
                  </a:lnTo>
                  <a:lnTo>
                    <a:pt x="2885802" y="5547241"/>
                  </a:lnTo>
                  <a:lnTo>
                    <a:pt x="2837461" y="5548472"/>
                  </a:lnTo>
                  <a:lnTo>
                    <a:pt x="2788920" y="5548884"/>
                  </a:lnTo>
                  <a:lnTo>
                    <a:pt x="2740378" y="5548472"/>
                  </a:lnTo>
                  <a:lnTo>
                    <a:pt x="2692037" y="5547241"/>
                  </a:lnTo>
                  <a:lnTo>
                    <a:pt x="2643903" y="5545197"/>
                  </a:lnTo>
                  <a:lnTo>
                    <a:pt x="2595983" y="5542348"/>
                  </a:lnTo>
                  <a:lnTo>
                    <a:pt x="2548284" y="5538699"/>
                  </a:lnTo>
                  <a:lnTo>
                    <a:pt x="2500812" y="5534258"/>
                  </a:lnTo>
                  <a:lnTo>
                    <a:pt x="2453574" y="5529032"/>
                  </a:lnTo>
                  <a:lnTo>
                    <a:pt x="2406577" y="5523025"/>
                  </a:lnTo>
                  <a:lnTo>
                    <a:pt x="2359827" y="5516247"/>
                  </a:lnTo>
                  <a:lnTo>
                    <a:pt x="2313332" y="5508702"/>
                  </a:lnTo>
                  <a:lnTo>
                    <a:pt x="2267097" y="5500399"/>
                  </a:lnTo>
                  <a:lnTo>
                    <a:pt x="2221130" y="5491343"/>
                  </a:lnTo>
                  <a:lnTo>
                    <a:pt x="2175437" y="5481541"/>
                  </a:lnTo>
                  <a:lnTo>
                    <a:pt x="2130025" y="5470999"/>
                  </a:lnTo>
                  <a:lnTo>
                    <a:pt x="2084901" y="5459726"/>
                  </a:lnTo>
                  <a:lnTo>
                    <a:pt x="2040071" y="5447726"/>
                  </a:lnTo>
                  <a:lnTo>
                    <a:pt x="1995542" y="5435007"/>
                  </a:lnTo>
                  <a:lnTo>
                    <a:pt x="1951320" y="5421575"/>
                  </a:lnTo>
                  <a:lnTo>
                    <a:pt x="1907414" y="5407438"/>
                  </a:lnTo>
                  <a:lnTo>
                    <a:pt x="1863828" y="5392601"/>
                  </a:lnTo>
                  <a:lnTo>
                    <a:pt x="1820570" y="5377072"/>
                  </a:lnTo>
                  <a:lnTo>
                    <a:pt x="1777646" y="5360857"/>
                  </a:lnTo>
                  <a:lnTo>
                    <a:pt x="1735064" y="5343963"/>
                  </a:lnTo>
                  <a:lnTo>
                    <a:pt x="1692830" y="5326396"/>
                  </a:lnTo>
                  <a:lnTo>
                    <a:pt x="1650950" y="5308163"/>
                  </a:lnTo>
                  <a:lnTo>
                    <a:pt x="1609431" y="5289271"/>
                  </a:lnTo>
                  <a:lnTo>
                    <a:pt x="1568281" y="5269726"/>
                  </a:lnTo>
                  <a:lnTo>
                    <a:pt x="1527505" y="5249536"/>
                  </a:lnTo>
                  <a:lnTo>
                    <a:pt x="1487111" y="5228706"/>
                  </a:lnTo>
                  <a:lnTo>
                    <a:pt x="1447104" y="5207243"/>
                  </a:lnTo>
                  <a:lnTo>
                    <a:pt x="1407493" y="5185155"/>
                  </a:lnTo>
                  <a:lnTo>
                    <a:pt x="1368283" y="5162447"/>
                  </a:lnTo>
                  <a:lnTo>
                    <a:pt x="1329481" y="5139127"/>
                  </a:lnTo>
                  <a:lnTo>
                    <a:pt x="1291094" y="5115201"/>
                  </a:lnTo>
                  <a:lnTo>
                    <a:pt x="1253129" y="5090675"/>
                  </a:lnTo>
                  <a:lnTo>
                    <a:pt x="1215592" y="5065557"/>
                  </a:lnTo>
                  <a:lnTo>
                    <a:pt x="1178490" y="5039853"/>
                  </a:lnTo>
                  <a:lnTo>
                    <a:pt x="1141829" y="5013569"/>
                  </a:lnTo>
                  <a:lnTo>
                    <a:pt x="1105617" y="4986713"/>
                  </a:lnTo>
                  <a:lnTo>
                    <a:pt x="1069860" y="4959291"/>
                  </a:lnTo>
                  <a:lnTo>
                    <a:pt x="1034565" y="4931310"/>
                  </a:lnTo>
                  <a:lnTo>
                    <a:pt x="999738" y="4902776"/>
                  </a:lnTo>
                  <a:lnTo>
                    <a:pt x="965386" y="4873696"/>
                  </a:lnTo>
                  <a:lnTo>
                    <a:pt x="931516" y="4844077"/>
                  </a:lnTo>
                  <a:lnTo>
                    <a:pt x="898135" y="4813925"/>
                  </a:lnTo>
                  <a:lnTo>
                    <a:pt x="865249" y="4783247"/>
                  </a:lnTo>
                  <a:lnTo>
                    <a:pt x="832865" y="4752049"/>
                  </a:lnTo>
                  <a:lnTo>
                    <a:pt x="800990" y="4720339"/>
                  </a:lnTo>
                  <a:lnTo>
                    <a:pt x="769630" y="4688124"/>
                  </a:lnTo>
                  <a:lnTo>
                    <a:pt x="738792" y="4655408"/>
                  </a:lnTo>
                  <a:lnTo>
                    <a:pt x="708483" y="4622200"/>
                  </a:lnTo>
                  <a:lnTo>
                    <a:pt x="678709" y="4588506"/>
                  </a:lnTo>
                  <a:lnTo>
                    <a:pt x="649477" y="4554333"/>
                  </a:lnTo>
                  <a:lnTo>
                    <a:pt x="620794" y="4519687"/>
                  </a:lnTo>
                  <a:lnTo>
                    <a:pt x="592667" y="4484575"/>
                  </a:lnTo>
                  <a:lnTo>
                    <a:pt x="565102" y="4449003"/>
                  </a:lnTo>
                  <a:lnTo>
                    <a:pt x="538106" y="4412979"/>
                  </a:lnTo>
                  <a:lnTo>
                    <a:pt x="511685" y="4376509"/>
                  </a:lnTo>
                  <a:lnTo>
                    <a:pt x="485847" y="4339600"/>
                  </a:lnTo>
                  <a:lnTo>
                    <a:pt x="460598" y="4302257"/>
                  </a:lnTo>
                  <a:lnTo>
                    <a:pt x="435944" y="4264489"/>
                  </a:lnTo>
                  <a:lnTo>
                    <a:pt x="411893" y="4226301"/>
                  </a:lnTo>
                  <a:lnTo>
                    <a:pt x="388451" y="4187701"/>
                  </a:lnTo>
                  <a:lnTo>
                    <a:pt x="365625" y="4148694"/>
                  </a:lnTo>
                  <a:lnTo>
                    <a:pt x="343421" y="4109289"/>
                  </a:lnTo>
                  <a:lnTo>
                    <a:pt x="321847" y="4069490"/>
                  </a:lnTo>
                  <a:lnTo>
                    <a:pt x="300908" y="4029305"/>
                  </a:lnTo>
                  <a:lnTo>
                    <a:pt x="280613" y="3988741"/>
                  </a:lnTo>
                  <a:lnTo>
                    <a:pt x="260966" y="3947804"/>
                  </a:lnTo>
                  <a:lnTo>
                    <a:pt x="241975" y="3906501"/>
                  </a:lnTo>
                  <a:lnTo>
                    <a:pt x="223647" y="3864839"/>
                  </a:lnTo>
                  <a:lnTo>
                    <a:pt x="205989" y="3822824"/>
                  </a:lnTo>
                  <a:lnTo>
                    <a:pt x="189006" y="3780463"/>
                  </a:lnTo>
                  <a:lnTo>
                    <a:pt x="172707" y="3737762"/>
                  </a:lnTo>
                  <a:lnTo>
                    <a:pt x="157097" y="3694729"/>
                  </a:lnTo>
                  <a:lnTo>
                    <a:pt x="142183" y="3651369"/>
                  </a:lnTo>
                  <a:lnTo>
                    <a:pt x="127971" y="3607690"/>
                  </a:lnTo>
                  <a:lnTo>
                    <a:pt x="114470" y="3563699"/>
                  </a:lnTo>
                  <a:lnTo>
                    <a:pt x="101685" y="3519401"/>
                  </a:lnTo>
                  <a:lnTo>
                    <a:pt x="89622" y="3474804"/>
                  </a:lnTo>
                  <a:lnTo>
                    <a:pt x="78290" y="3429914"/>
                  </a:lnTo>
                  <a:lnTo>
                    <a:pt x="67694" y="3384737"/>
                  </a:lnTo>
                  <a:lnTo>
                    <a:pt x="57840" y="3339282"/>
                  </a:lnTo>
                  <a:lnTo>
                    <a:pt x="48737" y="3293553"/>
                  </a:lnTo>
                  <a:lnTo>
                    <a:pt x="40390" y="3247559"/>
                  </a:lnTo>
                  <a:lnTo>
                    <a:pt x="32806" y="3201305"/>
                  </a:lnTo>
                  <a:lnTo>
                    <a:pt x="25992" y="3154798"/>
                  </a:lnTo>
                  <a:lnTo>
                    <a:pt x="19955" y="3108045"/>
                  </a:lnTo>
                  <a:lnTo>
                    <a:pt x="14701" y="3061052"/>
                  </a:lnTo>
                  <a:lnTo>
                    <a:pt x="10237" y="3013827"/>
                  </a:lnTo>
                  <a:lnTo>
                    <a:pt x="6569" y="2966376"/>
                  </a:lnTo>
                  <a:lnTo>
                    <a:pt x="3705" y="2918705"/>
                  </a:lnTo>
                  <a:lnTo>
                    <a:pt x="1651" y="2870821"/>
                  </a:lnTo>
                  <a:lnTo>
                    <a:pt x="413" y="2822731"/>
                  </a:lnTo>
                  <a:lnTo>
                    <a:pt x="0" y="277444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9359" y="5745479"/>
              <a:ext cx="106679" cy="105156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10507980" y="6397752"/>
            <a:ext cx="1684020" cy="460375"/>
          </a:xfrm>
          <a:custGeom>
            <a:avLst/>
            <a:gdLst/>
            <a:ahLst/>
            <a:cxnLst/>
            <a:rect l="l" t="t" r="r" b="b"/>
            <a:pathLst>
              <a:path w="1684020" h="460375">
                <a:moveTo>
                  <a:pt x="842010" y="0"/>
                </a:moveTo>
                <a:lnTo>
                  <a:pt x="790605" y="1292"/>
                </a:lnTo>
                <a:lnTo>
                  <a:pt x="739875" y="5127"/>
                </a:lnTo>
                <a:lnTo>
                  <a:pt x="689882" y="11442"/>
                </a:lnTo>
                <a:lnTo>
                  <a:pt x="640689" y="20176"/>
                </a:lnTo>
                <a:lnTo>
                  <a:pt x="592359" y="31265"/>
                </a:lnTo>
                <a:lnTo>
                  <a:pt x="544955" y="44648"/>
                </a:lnTo>
                <a:lnTo>
                  <a:pt x="498540" y="60261"/>
                </a:lnTo>
                <a:lnTo>
                  <a:pt x="453176" y="78043"/>
                </a:lnTo>
                <a:lnTo>
                  <a:pt x="408927" y="97931"/>
                </a:lnTo>
                <a:lnTo>
                  <a:pt x="365855" y="119862"/>
                </a:lnTo>
                <a:lnTo>
                  <a:pt x="324023" y="143775"/>
                </a:lnTo>
                <a:lnTo>
                  <a:pt x="283494" y="169607"/>
                </a:lnTo>
                <a:lnTo>
                  <a:pt x="244331" y="197295"/>
                </a:lnTo>
                <a:lnTo>
                  <a:pt x="206597" y="226776"/>
                </a:lnTo>
                <a:lnTo>
                  <a:pt x="170354" y="257990"/>
                </a:lnTo>
                <a:lnTo>
                  <a:pt x="135666" y="290873"/>
                </a:lnTo>
                <a:lnTo>
                  <a:pt x="102595" y="325362"/>
                </a:lnTo>
                <a:lnTo>
                  <a:pt x="71205" y="361396"/>
                </a:lnTo>
                <a:lnTo>
                  <a:pt x="41557" y="398912"/>
                </a:lnTo>
                <a:lnTo>
                  <a:pt x="13716" y="437847"/>
                </a:lnTo>
                <a:lnTo>
                  <a:pt x="0" y="460247"/>
                </a:lnTo>
                <a:lnTo>
                  <a:pt x="1684020" y="460247"/>
                </a:lnTo>
                <a:lnTo>
                  <a:pt x="1642462" y="398912"/>
                </a:lnTo>
                <a:lnTo>
                  <a:pt x="1612814" y="361396"/>
                </a:lnTo>
                <a:lnTo>
                  <a:pt x="1581424" y="325362"/>
                </a:lnTo>
                <a:lnTo>
                  <a:pt x="1548353" y="290873"/>
                </a:lnTo>
                <a:lnTo>
                  <a:pt x="1513665" y="257990"/>
                </a:lnTo>
                <a:lnTo>
                  <a:pt x="1477422" y="226776"/>
                </a:lnTo>
                <a:lnTo>
                  <a:pt x="1439688" y="197295"/>
                </a:lnTo>
                <a:lnTo>
                  <a:pt x="1400525" y="169607"/>
                </a:lnTo>
                <a:lnTo>
                  <a:pt x="1359996" y="143775"/>
                </a:lnTo>
                <a:lnTo>
                  <a:pt x="1318164" y="119862"/>
                </a:lnTo>
                <a:lnTo>
                  <a:pt x="1275092" y="97931"/>
                </a:lnTo>
                <a:lnTo>
                  <a:pt x="1230843" y="78043"/>
                </a:lnTo>
                <a:lnTo>
                  <a:pt x="1185479" y="60261"/>
                </a:lnTo>
                <a:lnTo>
                  <a:pt x="1139064" y="44648"/>
                </a:lnTo>
                <a:lnTo>
                  <a:pt x="1091660" y="31265"/>
                </a:lnTo>
                <a:lnTo>
                  <a:pt x="1043330" y="20176"/>
                </a:lnTo>
                <a:lnTo>
                  <a:pt x="994137" y="11442"/>
                </a:lnTo>
                <a:lnTo>
                  <a:pt x="944144" y="5127"/>
                </a:lnTo>
                <a:lnTo>
                  <a:pt x="893414" y="1292"/>
                </a:lnTo>
                <a:lnTo>
                  <a:pt x="842010" y="0"/>
                </a:lnTo>
                <a:close/>
              </a:path>
            </a:pathLst>
          </a:custGeom>
          <a:solidFill>
            <a:srgbClr val="4966A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96567" y="0"/>
            <a:ext cx="2057400" cy="562610"/>
          </a:xfrm>
          <a:custGeom>
            <a:avLst/>
            <a:gdLst/>
            <a:ahLst/>
            <a:cxnLst/>
            <a:rect l="l" t="t" r="r" b="b"/>
            <a:pathLst>
              <a:path w="2057400" h="562610">
                <a:moveTo>
                  <a:pt x="2057399" y="0"/>
                </a:moveTo>
                <a:lnTo>
                  <a:pt x="0" y="0"/>
                </a:lnTo>
                <a:lnTo>
                  <a:pt x="16763" y="27304"/>
                </a:lnTo>
                <a:lnTo>
                  <a:pt x="44964" y="67075"/>
                </a:lnTo>
                <a:lnTo>
                  <a:pt x="74704" y="105650"/>
                </a:lnTo>
                <a:lnTo>
                  <a:pt x="105938" y="142984"/>
                </a:lnTo>
                <a:lnTo>
                  <a:pt x="138624" y="179033"/>
                </a:lnTo>
                <a:lnTo>
                  <a:pt x="172715" y="213754"/>
                </a:lnTo>
                <a:lnTo>
                  <a:pt x="208168" y="247102"/>
                </a:lnTo>
                <a:lnTo>
                  <a:pt x="244939" y="279033"/>
                </a:lnTo>
                <a:lnTo>
                  <a:pt x="282984" y="309503"/>
                </a:lnTo>
                <a:lnTo>
                  <a:pt x="322257" y="338468"/>
                </a:lnTo>
                <a:lnTo>
                  <a:pt x="362715" y="365884"/>
                </a:lnTo>
                <a:lnTo>
                  <a:pt x="404313" y="391707"/>
                </a:lnTo>
                <a:lnTo>
                  <a:pt x="447008" y="415893"/>
                </a:lnTo>
                <a:lnTo>
                  <a:pt x="490754" y="438397"/>
                </a:lnTo>
                <a:lnTo>
                  <a:pt x="535507" y="459175"/>
                </a:lnTo>
                <a:lnTo>
                  <a:pt x="581224" y="478184"/>
                </a:lnTo>
                <a:lnTo>
                  <a:pt x="627859" y="495379"/>
                </a:lnTo>
                <a:lnTo>
                  <a:pt x="675369" y="510717"/>
                </a:lnTo>
                <a:lnTo>
                  <a:pt x="723709" y="524152"/>
                </a:lnTo>
                <a:lnTo>
                  <a:pt x="772835" y="535642"/>
                </a:lnTo>
                <a:lnTo>
                  <a:pt x="822702" y="545141"/>
                </a:lnTo>
                <a:lnTo>
                  <a:pt x="873266" y="552606"/>
                </a:lnTo>
                <a:lnTo>
                  <a:pt x="924484" y="557993"/>
                </a:lnTo>
                <a:lnTo>
                  <a:pt x="976309" y="561258"/>
                </a:lnTo>
                <a:lnTo>
                  <a:pt x="1028700" y="562355"/>
                </a:lnTo>
                <a:lnTo>
                  <a:pt x="1081090" y="561258"/>
                </a:lnTo>
                <a:lnTo>
                  <a:pt x="1132915" y="557993"/>
                </a:lnTo>
                <a:lnTo>
                  <a:pt x="1184133" y="552606"/>
                </a:lnTo>
                <a:lnTo>
                  <a:pt x="1234697" y="545141"/>
                </a:lnTo>
                <a:lnTo>
                  <a:pt x="1284564" y="535642"/>
                </a:lnTo>
                <a:lnTo>
                  <a:pt x="1333690" y="524152"/>
                </a:lnTo>
                <a:lnTo>
                  <a:pt x="1382030" y="510717"/>
                </a:lnTo>
                <a:lnTo>
                  <a:pt x="1429540" y="495379"/>
                </a:lnTo>
                <a:lnTo>
                  <a:pt x="1476175" y="478184"/>
                </a:lnTo>
                <a:lnTo>
                  <a:pt x="1521892" y="459175"/>
                </a:lnTo>
                <a:lnTo>
                  <a:pt x="1566645" y="438397"/>
                </a:lnTo>
                <a:lnTo>
                  <a:pt x="1610391" y="415893"/>
                </a:lnTo>
                <a:lnTo>
                  <a:pt x="1653086" y="391707"/>
                </a:lnTo>
                <a:lnTo>
                  <a:pt x="1694684" y="365884"/>
                </a:lnTo>
                <a:lnTo>
                  <a:pt x="1735142" y="338468"/>
                </a:lnTo>
                <a:lnTo>
                  <a:pt x="1774415" y="309503"/>
                </a:lnTo>
                <a:lnTo>
                  <a:pt x="1812460" y="279033"/>
                </a:lnTo>
                <a:lnTo>
                  <a:pt x="1849231" y="247102"/>
                </a:lnTo>
                <a:lnTo>
                  <a:pt x="1884684" y="213754"/>
                </a:lnTo>
                <a:lnTo>
                  <a:pt x="1918775" y="179033"/>
                </a:lnTo>
                <a:lnTo>
                  <a:pt x="1951461" y="142984"/>
                </a:lnTo>
                <a:lnTo>
                  <a:pt x="1982695" y="105650"/>
                </a:lnTo>
                <a:lnTo>
                  <a:pt x="2012435" y="67075"/>
                </a:lnTo>
                <a:lnTo>
                  <a:pt x="2040635" y="27304"/>
                </a:lnTo>
                <a:lnTo>
                  <a:pt x="2057399" y="0"/>
                </a:lnTo>
                <a:close/>
              </a:path>
            </a:pathLst>
          </a:custGeom>
          <a:solidFill>
            <a:srgbClr val="ACCAF8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id="{FA063C42-5BD6-FD05-ABFD-1A1D299759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59092" y="3102774"/>
            <a:ext cx="1838323" cy="6524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F38335F-AA96-6507-DEE3-0D3244949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013" y="595311"/>
            <a:ext cx="80200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26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60069" y="761"/>
            <a:ext cx="0" cy="1320800"/>
          </a:xfrm>
          <a:custGeom>
            <a:avLst/>
            <a:gdLst/>
            <a:ahLst/>
            <a:cxnLst/>
            <a:rect l="l" t="t" r="r" b="b"/>
            <a:pathLst>
              <a:path h="1320800">
                <a:moveTo>
                  <a:pt x="0" y="0"/>
                </a:moveTo>
                <a:lnTo>
                  <a:pt x="0" y="13208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80447" y="6170676"/>
            <a:ext cx="2512060" cy="687705"/>
          </a:xfrm>
          <a:custGeom>
            <a:avLst/>
            <a:gdLst/>
            <a:ahLst/>
            <a:cxnLst/>
            <a:rect l="l" t="t" r="r" b="b"/>
            <a:pathLst>
              <a:path w="2512059" h="687704">
                <a:moveTo>
                  <a:pt x="1255776" y="0"/>
                </a:moveTo>
                <a:lnTo>
                  <a:pt x="1204561" y="859"/>
                </a:lnTo>
                <a:lnTo>
                  <a:pt x="1153779" y="3421"/>
                </a:lnTo>
                <a:lnTo>
                  <a:pt x="1103458" y="7656"/>
                </a:lnTo>
                <a:lnTo>
                  <a:pt x="1053627" y="13538"/>
                </a:lnTo>
                <a:lnTo>
                  <a:pt x="1004311" y="21039"/>
                </a:lnTo>
                <a:lnTo>
                  <a:pt x="955540" y="30130"/>
                </a:lnTo>
                <a:lnTo>
                  <a:pt x="907341" y="40785"/>
                </a:lnTo>
                <a:lnTo>
                  <a:pt x="859742" y="52976"/>
                </a:lnTo>
                <a:lnTo>
                  <a:pt x="812770" y="66675"/>
                </a:lnTo>
                <a:lnTo>
                  <a:pt x="766454" y="81855"/>
                </a:lnTo>
                <a:lnTo>
                  <a:pt x="720820" y="98488"/>
                </a:lnTo>
                <a:lnTo>
                  <a:pt x="675898" y="116546"/>
                </a:lnTo>
                <a:lnTo>
                  <a:pt x="631713" y="136003"/>
                </a:lnTo>
                <a:lnTo>
                  <a:pt x="588295" y="156829"/>
                </a:lnTo>
                <a:lnTo>
                  <a:pt x="545671" y="178998"/>
                </a:lnTo>
                <a:lnTo>
                  <a:pt x="503868" y="202482"/>
                </a:lnTo>
                <a:lnTo>
                  <a:pt x="462915" y="227253"/>
                </a:lnTo>
                <a:lnTo>
                  <a:pt x="422839" y="253285"/>
                </a:lnTo>
                <a:lnTo>
                  <a:pt x="383668" y="280548"/>
                </a:lnTo>
                <a:lnTo>
                  <a:pt x="345430" y="309016"/>
                </a:lnTo>
                <a:lnTo>
                  <a:pt x="308152" y="338661"/>
                </a:lnTo>
                <a:lnTo>
                  <a:pt x="271862" y="369455"/>
                </a:lnTo>
                <a:lnTo>
                  <a:pt x="236589" y="401371"/>
                </a:lnTo>
                <a:lnTo>
                  <a:pt x="202358" y="434381"/>
                </a:lnTo>
                <a:lnTo>
                  <a:pt x="169199" y="468458"/>
                </a:lnTo>
                <a:lnTo>
                  <a:pt x="137140" y="503573"/>
                </a:lnTo>
                <a:lnTo>
                  <a:pt x="106207" y="539700"/>
                </a:lnTo>
                <a:lnTo>
                  <a:pt x="76428" y="576810"/>
                </a:lnTo>
                <a:lnTo>
                  <a:pt x="47832" y="614877"/>
                </a:lnTo>
                <a:lnTo>
                  <a:pt x="20447" y="653872"/>
                </a:lnTo>
                <a:lnTo>
                  <a:pt x="0" y="687323"/>
                </a:lnTo>
                <a:lnTo>
                  <a:pt x="2511552" y="687323"/>
                </a:lnTo>
                <a:lnTo>
                  <a:pt x="2491104" y="653872"/>
                </a:lnTo>
                <a:lnTo>
                  <a:pt x="2463719" y="614877"/>
                </a:lnTo>
                <a:lnTo>
                  <a:pt x="2435123" y="576810"/>
                </a:lnTo>
                <a:lnTo>
                  <a:pt x="2405344" y="539700"/>
                </a:lnTo>
                <a:lnTo>
                  <a:pt x="2374411" y="503573"/>
                </a:lnTo>
                <a:lnTo>
                  <a:pt x="2342352" y="468458"/>
                </a:lnTo>
                <a:lnTo>
                  <a:pt x="2309193" y="434381"/>
                </a:lnTo>
                <a:lnTo>
                  <a:pt x="2274962" y="401371"/>
                </a:lnTo>
                <a:lnTo>
                  <a:pt x="2239689" y="369455"/>
                </a:lnTo>
                <a:lnTo>
                  <a:pt x="2203399" y="338661"/>
                </a:lnTo>
                <a:lnTo>
                  <a:pt x="2166121" y="309016"/>
                </a:lnTo>
                <a:lnTo>
                  <a:pt x="2127883" y="280548"/>
                </a:lnTo>
                <a:lnTo>
                  <a:pt x="2088712" y="253285"/>
                </a:lnTo>
                <a:lnTo>
                  <a:pt x="2048636" y="227253"/>
                </a:lnTo>
                <a:lnTo>
                  <a:pt x="2007683" y="202482"/>
                </a:lnTo>
                <a:lnTo>
                  <a:pt x="1965880" y="178998"/>
                </a:lnTo>
                <a:lnTo>
                  <a:pt x="1923256" y="156829"/>
                </a:lnTo>
                <a:lnTo>
                  <a:pt x="1879838" y="136003"/>
                </a:lnTo>
                <a:lnTo>
                  <a:pt x="1835653" y="116546"/>
                </a:lnTo>
                <a:lnTo>
                  <a:pt x="1790731" y="98488"/>
                </a:lnTo>
                <a:lnTo>
                  <a:pt x="1745097" y="81855"/>
                </a:lnTo>
                <a:lnTo>
                  <a:pt x="1698781" y="66675"/>
                </a:lnTo>
                <a:lnTo>
                  <a:pt x="1651809" y="52976"/>
                </a:lnTo>
                <a:lnTo>
                  <a:pt x="1604210" y="40785"/>
                </a:lnTo>
                <a:lnTo>
                  <a:pt x="1556011" y="30130"/>
                </a:lnTo>
                <a:lnTo>
                  <a:pt x="1507240" y="21039"/>
                </a:lnTo>
                <a:lnTo>
                  <a:pt x="1457924" y="13538"/>
                </a:lnTo>
                <a:lnTo>
                  <a:pt x="1408093" y="7656"/>
                </a:lnTo>
                <a:lnTo>
                  <a:pt x="1357772" y="3421"/>
                </a:lnTo>
                <a:lnTo>
                  <a:pt x="1306990" y="859"/>
                </a:lnTo>
                <a:lnTo>
                  <a:pt x="1255776" y="0"/>
                </a:lnTo>
                <a:close/>
              </a:path>
            </a:pathLst>
          </a:custGeom>
          <a:solidFill>
            <a:schemeClr val="accent3">
              <a:alpha val="50195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559" y="4696967"/>
            <a:ext cx="106680" cy="1066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4628" y="1199388"/>
            <a:ext cx="243840" cy="24231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315200" y="1663930"/>
            <a:ext cx="507034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dirty="0"/>
              <a:t>Eng</a:t>
            </a:r>
            <a:r>
              <a:rPr lang="fr-FR" dirty="0">
                <a:solidFill>
                  <a:schemeClr val="tx1"/>
                </a:solidFill>
              </a:rPr>
              <a:t>i</a:t>
            </a:r>
            <a:r>
              <a:rPr lang="fr-FR" dirty="0"/>
              <a:t>neering, </a:t>
            </a:r>
            <a:r>
              <a:rPr lang="fr-FR" dirty="0" err="1"/>
              <a:t>Electricity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and Automation</a:t>
            </a:r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7324280" y="3006977"/>
            <a:ext cx="4029520" cy="5422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We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respond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to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your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industrial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projects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,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with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or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without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automation.</a:t>
            </a:r>
          </a:p>
        </p:txBody>
      </p:sp>
      <p:sp>
        <p:nvSpPr>
          <p:cNvPr id="12" name="object 12"/>
          <p:cNvSpPr/>
          <p:nvPr/>
        </p:nvSpPr>
        <p:spPr>
          <a:xfrm>
            <a:off x="899990" y="0"/>
            <a:ext cx="4686300" cy="3733800"/>
          </a:xfrm>
          <a:custGeom>
            <a:avLst/>
            <a:gdLst/>
            <a:ahLst/>
            <a:cxnLst/>
            <a:rect l="l" t="t" r="r" b="b"/>
            <a:pathLst>
              <a:path w="4686300" h="3733800">
                <a:moveTo>
                  <a:pt x="4686300" y="0"/>
                </a:moveTo>
                <a:lnTo>
                  <a:pt x="3045333" y="0"/>
                </a:lnTo>
                <a:lnTo>
                  <a:pt x="3044871" y="42682"/>
                </a:lnTo>
                <a:lnTo>
                  <a:pt x="3043491" y="85185"/>
                </a:lnTo>
                <a:lnTo>
                  <a:pt x="3041200" y="127505"/>
                </a:lnTo>
                <a:lnTo>
                  <a:pt x="3038006" y="169633"/>
                </a:lnTo>
                <a:lnTo>
                  <a:pt x="3033917" y="211566"/>
                </a:lnTo>
                <a:lnTo>
                  <a:pt x="3028939" y="253296"/>
                </a:lnTo>
                <a:lnTo>
                  <a:pt x="3023081" y="294817"/>
                </a:lnTo>
                <a:lnTo>
                  <a:pt x="3016349" y="336124"/>
                </a:lnTo>
                <a:lnTo>
                  <a:pt x="3008753" y="377211"/>
                </a:lnTo>
                <a:lnTo>
                  <a:pt x="3000298" y="418071"/>
                </a:lnTo>
                <a:lnTo>
                  <a:pt x="2990993" y="458698"/>
                </a:lnTo>
                <a:lnTo>
                  <a:pt x="2980845" y="499087"/>
                </a:lnTo>
                <a:lnTo>
                  <a:pt x="2969862" y="539231"/>
                </a:lnTo>
                <a:lnTo>
                  <a:pt x="2958052" y="579125"/>
                </a:lnTo>
                <a:lnTo>
                  <a:pt x="2945421" y="618763"/>
                </a:lnTo>
                <a:lnTo>
                  <a:pt x="2931977" y="658137"/>
                </a:lnTo>
                <a:lnTo>
                  <a:pt x="2917729" y="697243"/>
                </a:lnTo>
                <a:lnTo>
                  <a:pt x="2902683" y="736075"/>
                </a:lnTo>
                <a:lnTo>
                  <a:pt x="2886846" y="774626"/>
                </a:lnTo>
                <a:lnTo>
                  <a:pt x="2870228" y="812890"/>
                </a:lnTo>
                <a:lnTo>
                  <a:pt x="2852835" y="850862"/>
                </a:lnTo>
                <a:lnTo>
                  <a:pt x="2834674" y="888534"/>
                </a:lnTo>
                <a:lnTo>
                  <a:pt x="2815754" y="925903"/>
                </a:lnTo>
                <a:lnTo>
                  <a:pt x="2796081" y="962960"/>
                </a:lnTo>
                <a:lnTo>
                  <a:pt x="2775664" y="999701"/>
                </a:lnTo>
                <a:lnTo>
                  <a:pt x="2754509" y="1036119"/>
                </a:lnTo>
                <a:lnTo>
                  <a:pt x="2732625" y="1072209"/>
                </a:lnTo>
                <a:lnTo>
                  <a:pt x="2710019" y="1107963"/>
                </a:lnTo>
                <a:lnTo>
                  <a:pt x="2686699" y="1143377"/>
                </a:lnTo>
                <a:lnTo>
                  <a:pt x="2662672" y="1178445"/>
                </a:lnTo>
                <a:lnTo>
                  <a:pt x="2637945" y="1213159"/>
                </a:lnTo>
                <a:lnTo>
                  <a:pt x="2612526" y="1247515"/>
                </a:lnTo>
                <a:lnTo>
                  <a:pt x="2586424" y="1281506"/>
                </a:lnTo>
                <a:lnTo>
                  <a:pt x="2559644" y="1315126"/>
                </a:lnTo>
                <a:lnTo>
                  <a:pt x="2532195" y="1348369"/>
                </a:lnTo>
                <a:lnTo>
                  <a:pt x="2504085" y="1381229"/>
                </a:lnTo>
                <a:lnTo>
                  <a:pt x="2475321" y="1413701"/>
                </a:lnTo>
                <a:lnTo>
                  <a:pt x="2445910" y="1445777"/>
                </a:lnTo>
                <a:lnTo>
                  <a:pt x="2415860" y="1477453"/>
                </a:lnTo>
                <a:lnTo>
                  <a:pt x="2385179" y="1508722"/>
                </a:lnTo>
                <a:lnTo>
                  <a:pt x="2353873" y="1539578"/>
                </a:lnTo>
                <a:lnTo>
                  <a:pt x="2321952" y="1570015"/>
                </a:lnTo>
                <a:lnTo>
                  <a:pt x="2289422" y="1600027"/>
                </a:lnTo>
                <a:lnTo>
                  <a:pt x="2256290" y="1629608"/>
                </a:lnTo>
                <a:lnTo>
                  <a:pt x="2222565" y="1658752"/>
                </a:lnTo>
                <a:lnTo>
                  <a:pt x="2188254" y="1687454"/>
                </a:lnTo>
                <a:lnTo>
                  <a:pt x="2153364" y="1715706"/>
                </a:lnTo>
                <a:lnTo>
                  <a:pt x="2117903" y="1743503"/>
                </a:lnTo>
                <a:lnTo>
                  <a:pt x="2081879" y="1770840"/>
                </a:lnTo>
                <a:lnTo>
                  <a:pt x="2045298" y="1797709"/>
                </a:lnTo>
                <a:lnTo>
                  <a:pt x="2008170" y="1824105"/>
                </a:lnTo>
                <a:lnTo>
                  <a:pt x="1970500" y="1850022"/>
                </a:lnTo>
                <a:lnTo>
                  <a:pt x="1932297" y="1875454"/>
                </a:lnTo>
                <a:lnTo>
                  <a:pt x="1893569" y="1900396"/>
                </a:lnTo>
                <a:lnTo>
                  <a:pt x="1854322" y="1924839"/>
                </a:lnTo>
                <a:lnTo>
                  <a:pt x="1814565" y="1948780"/>
                </a:lnTo>
                <a:lnTo>
                  <a:pt x="1774304" y="1972212"/>
                </a:lnTo>
                <a:lnTo>
                  <a:pt x="1733549" y="1995129"/>
                </a:lnTo>
                <a:lnTo>
                  <a:pt x="1692305" y="2017524"/>
                </a:lnTo>
                <a:lnTo>
                  <a:pt x="1650580" y="2039393"/>
                </a:lnTo>
                <a:lnTo>
                  <a:pt x="1608383" y="2060728"/>
                </a:lnTo>
                <a:lnTo>
                  <a:pt x="1565721" y="2081524"/>
                </a:lnTo>
                <a:lnTo>
                  <a:pt x="1522600" y="2101775"/>
                </a:lnTo>
                <a:lnTo>
                  <a:pt x="1479030" y="2121475"/>
                </a:lnTo>
                <a:lnTo>
                  <a:pt x="1435016" y="2140617"/>
                </a:lnTo>
                <a:lnTo>
                  <a:pt x="1390568" y="2159196"/>
                </a:lnTo>
                <a:lnTo>
                  <a:pt x="1345692" y="2177206"/>
                </a:lnTo>
                <a:lnTo>
                  <a:pt x="1300396" y="2194641"/>
                </a:lnTo>
                <a:lnTo>
                  <a:pt x="1254688" y="2211495"/>
                </a:lnTo>
                <a:lnTo>
                  <a:pt x="1208574" y="2227761"/>
                </a:lnTo>
                <a:lnTo>
                  <a:pt x="1162063" y="2243434"/>
                </a:lnTo>
                <a:lnTo>
                  <a:pt x="1115163" y="2258507"/>
                </a:lnTo>
                <a:lnTo>
                  <a:pt x="1067880" y="2272976"/>
                </a:lnTo>
                <a:lnTo>
                  <a:pt x="1020222" y="2286833"/>
                </a:lnTo>
                <a:lnTo>
                  <a:pt x="972197" y="2300072"/>
                </a:lnTo>
                <a:lnTo>
                  <a:pt x="923813" y="2312689"/>
                </a:lnTo>
                <a:lnTo>
                  <a:pt x="875076" y="2324676"/>
                </a:lnTo>
                <a:lnTo>
                  <a:pt x="825995" y="2336027"/>
                </a:lnTo>
                <a:lnTo>
                  <a:pt x="776577" y="2346737"/>
                </a:lnTo>
                <a:lnTo>
                  <a:pt x="726829" y="2356800"/>
                </a:lnTo>
                <a:lnTo>
                  <a:pt x="676760" y="2366209"/>
                </a:lnTo>
                <a:lnTo>
                  <a:pt x="626376" y="2374959"/>
                </a:lnTo>
                <a:lnTo>
                  <a:pt x="575685" y="2383044"/>
                </a:lnTo>
                <a:lnTo>
                  <a:pt x="524695" y="2390457"/>
                </a:lnTo>
                <a:lnTo>
                  <a:pt x="473414" y="2397192"/>
                </a:lnTo>
                <a:lnTo>
                  <a:pt x="421848" y="2403245"/>
                </a:lnTo>
                <a:lnTo>
                  <a:pt x="370006" y="2408607"/>
                </a:lnTo>
                <a:lnTo>
                  <a:pt x="317895" y="2413274"/>
                </a:lnTo>
                <a:lnTo>
                  <a:pt x="265522" y="2417240"/>
                </a:lnTo>
                <a:lnTo>
                  <a:pt x="212895" y="2420498"/>
                </a:lnTo>
                <a:lnTo>
                  <a:pt x="160022" y="2423042"/>
                </a:lnTo>
                <a:lnTo>
                  <a:pt x="106910" y="2424867"/>
                </a:lnTo>
                <a:lnTo>
                  <a:pt x="53567" y="2425967"/>
                </a:lnTo>
                <a:lnTo>
                  <a:pt x="0" y="2426335"/>
                </a:lnTo>
                <a:lnTo>
                  <a:pt x="0" y="3733800"/>
                </a:lnTo>
                <a:lnTo>
                  <a:pt x="1346" y="3733800"/>
                </a:lnTo>
                <a:lnTo>
                  <a:pt x="479171" y="3714623"/>
                </a:lnTo>
                <a:lnTo>
                  <a:pt x="532385" y="3710072"/>
                </a:lnTo>
                <a:lnTo>
                  <a:pt x="585419" y="3705049"/>
                </a:lnTo>
                <a:lnTo>
                  <a:pt x="638271" y="3699557"/>
                </a:lnTo>
                <a:lnTo>
                  <a:pt x="690937" y="3693599"/>
                </a:lnTo>
                <a:lnTo>
                  <a:pt x="743413" y="3687177"/>
                </a:lnTo>
                <a:lnTo>
                  <a:pt x="795696" y="3680294"/>
                </a:lnTo>
                <a:lnTo>
                  <a:pt x="847783" y="3672953"/>
                </a:lnTo>
                <a:lnTo>
                  <a:pt x="899670" y="3665156"/>
                </a:lnTo>
                <a:lnTo>
                  <a:pt x="951354" y="3656906"/>
                </a:lnTo>
                <a:lnTo>
                  <a:pt x="1002832" y="3648206"/>
                </a:lnTo>
                <a:lnTo>
                  <a:pt x="1054100" y="3639059"/>
                </a:lnTo>
                <a:lnTo>
                  <a:pt x="1105154" y="3629467"/>
                </a:lnTo>
                <a:lnTo>
                  <a:pt x="1155992" y="3619432"/>
                </a:lnTo>
                <a:lnTo>
                  <a:pt x="1206610" y="3608958"/>
                </a:lnTo>
                <a:lnTo>
                  <a:pt x="1257005" y="3598048"/>
                </a:lnTo>
                <a:lnTo>
                  <a:pt x="1307172" y="3586703"/>
                </a:lnTo>
                <a:lnTo>
                  <a:pt x="1357110" y="3574927"/>
                </a:lnTo>
                <a:lnTo>
                  <a:pt x="1406814" y="3562722"/>
                </a:lnTo>
                <a:lnTo>
                  <a:pt x="1456281" y="3550091"/>
                </a:lnTo>
                <a:lnTo>
                  <a:pt x="1505508" y="3537037"/>
                </a:lnTo>
                <a:lnTo>
                  <a:pt x="1554492" y="3523562"/>
                </a:lnTo>
                <a:lnTo>
                  <a:pt x="1603228" y="3509669"/>
                </a:lnTo>
                <a:lnTo>
                  <a:pt x="1651714" y="3495361"/>
                </a:lnTo>
                <a:lnTo>
                  <a:pt x="1699946" y="3480641"/>
                </a:lnTo>
                <a:lnTo>
                  <a:pt x="1747921" y="3465510"/>
                </a:lnTo>
                <a:lnTo>
                  <a:pt x="1795636" y="3449973"/>
                </a:lnTo>
                <a:lnTo>
                  <a:pt x="1843086" y="3434031"/>
                </a:lnTo>
                <a:lnTo>
                  <a:pt x="1890270" y="3417687"/>
                </a:lnTo>
                <a:lnTo>
                  <a:pt x="1937182" y="3400944"/>
                </a:lnTo>
                <a:lnTo>
                  <a:pt x="1983821" y="3383805"/>
                </a:lnTo>
                <a:lnTo>
                  <a:pt x="2030182" y="3366272"/>
                </a:lnTo>
                <a:lnTo>
                  <a:pt x="2076262" y="3348348"/>
                </a:lnTo>
                <a:lnTo>
                  <a:pt x="2122058" y="3330036"/>
                </a:lnTo>
                <a:lnTo>
                  <a:pt x="2167567" y="3311338"/>
                </a:lnTo>
                <a:lnTo>
                  <a:pt x="2212784" y="3292257"/>
                </a:lnTo>
                <a:lnTo>
                  <a:pt x="2257708" y="3272796"/>
                </a:lnTo>
                <a:lnTo>
                  <a:pt x="2302333" y="3252957"/>
                </a:lnTo>
                <a:lnTo>
                  <a:pt x="2346658" y="3232744"/>
                </a:lnTo>
                <a:lnTo>
                  <a:pt x="2390678" y="3212158"/>
                </a:lnTo>
                <a:lnTo>
                  <a:pt x="2434390" y="3191203"/>
                </a:lnTo>
                <a:lnTo>
                  <a:pt x="2477791" y="3169881"/>
                </a:lnTo>
                <a:lnTo>
                  <a:pt x="2520877" y="3148195"/>
                </a:lnTo>
                <a:lnTo>
                  <a:pt x="2563645" y="3126148"/>
                </a:lnTo>
                <a:lnTo>
                  <a:pt x="2606092" y="3103742"/>
                </a:lnTo>
                <a:lnTo>
                  <a:pt x="2648215" y="3080979"/>
                </a:lnTo>
                <a:lnTo>
                  <a:pt x="2690009" y="3057864"/>
                </a:lnTo>
                <a:lnTo>
                  <a:pt x="2731471" y="3034398"/>
                </a:lnTo>
                <a:lnTo>
                  <a:pt x="2772599" y="3010584"/>
                </a:lnTo>
                <a:lnTo>
                  <a:pt x="2813389" y="2986425"/>
                </a:lnTo>
                <a:lnTo>
                  <a:pt x="2853836" y="2961923"/>
                </a:lnTo>
                <a:lnTo>
                  <a:pt x="2893939" y="2937081"/>
                </a:lnTo>
                <a:lnTo>
                  <a:pt x="2933694" y="2911902"/>
                </a:lnTo>
                <a:lnTo>
                  <a:pt x="2973096" y="2886389"/>
                </a:lnTo>
                <a:lnTo>
                  <a:pt x="3012144" y="2860544"/>
                </a:lnTo>
                <a:lnTo>
                  <a:pt x="3050833" y="2834370"/>
                </a:lnTo>
                <a:lnTo>
                  <a:pt x="3089160" y="2807869"/>
                </a:lnTo>
                <a:lnTo>
                  <a:pt x="3127122" y="2781045"/>
                </a:lnTo>
                <a:lnTo>
                  <a:pt x="3164715" y="2753899"/>
                </a:lnTo>
                <a:lnTo>
                  <a:pt x="3201936" y="2726436"/>
                </a:lnTo>
                <a:lnTo>
                  <a:pt x="3238781" y="2698656"/>
                </a:lnTo>
                <a:lnTo>
                  <a:pt x="3275248" y="2670564"/>
                </a:lnTo>
                <a:lnTo>
                  <a:pt x="3311333" y="2642162"/>
                </a:lnTo>
                <a:lnTo>
                  <a:pt x="3347032" y="2613452"/>
                </a:lnTo>
                <a:lnTo>
                  <a:pt x="3382342" y="2584437"/>
                </a:lnTo>
                <a:lnTo>
                  <a:pt x="3417260" y="2555120"/>
                </a:lnTo>
                <a:lnTo>
                  <a:pt x="3451782" y="2525503"/>
                </a:lnTo>
                <a:lnTo>
                  <a:pt x="3485905" y="2495589"/>
                </a:lnTo>
                <a:lnTo>
                  <a:pt x="3519625" y="2465382"/>
                </a:lnTo>
                <a:lnTo>
                  <a:pt x="3552940" y="2434883"/>
                </a:lnTo>
                <a:lnTo>
                  <a:pt x="3585845" y="2404095"/>
                </a:lnTo>
                <a:lnTo>
                  <a:pt x="3618338" y="2373022"/>
                </a:lnTo>
                <a:lnTo>
                  <a:pt x="3650415" y="2341665"/>
                </a:lnTo>
                <a:lnTo>
                  <a:pt x="3682073" y="2310027"/>
                </a:lnTo>
                <a:lnTo>
                  <a:pt x="3713308" y="2278112"/>
                </a:lnTo>
                <a:lnTo>
                  <a:pt x="3744116" y="2245921"/>
                </a:lnTo>
                <a:lnTo>
                  <a:pt x="3774495" y="2213457"/>
                </a:lnTo>
                <a:lnTo>
                  <a:pt x="3804442" y="2180724"/>
                </a:lnTo>
                <a:lnTo>
                  <a:pt x="3833952" y="2147724"/>
                </a:lnTo>
                <a:lnTo>
                  <a:pt x="3863022" y="2114459"/>
                </a:lnTo>
                <a:lnTo>
                  <a:pt x="3891650" y="2080932"/>
                </a:lnTo>
                <a:lnTo>
                  <a:pt x="3919831" y="2047146"/>
                </a:lnTo>
                <a:lnTo>
                  <a:pt x="3947562" y="2013104"/>
                </a:lnTo>
                <a:lnTo>
                  <a:pt x="3974840" y="1978808"/>
                </a:lnTo>
                <a:lnTo>
                  <a:pt x="4001662" y="1944261"/>
                </a:lnTo>
                <a:lnTo>
                  <a:pt x="4028023" y="1909465"/>
                </a:lnTo>
                <a:lnTo>
                  <a:pt x="4053922" y="1874424"/>
                </a:lnTo>
                <a:lnTo>
                  <a:pt x="4079353" y="1839140"/>
                </a:lnTo>
                <a:lnTo>
                  <a:pt x="4104315" y="1803616"/>
                </a:lnTo>
                <a:lnTo>
                  <a:pt x="4128803" y="1767854"/>
                </a:lnTo>
                <a:lnTo>
                  <a:pt x="4152815" y="1731857"/>
                </a:lnTo>
                <a:lnTo>
                  <a:pt x="4176346" y="1695629"/>
                </a:lnTo>
                <a:lnTo>
                  <a:pt x="4199394" y="1659170"/>
                </a:lnTo>
                <a:lnTo>
                  <a:pt x="4221954" y="1622485"/>
                </a:lnTo>
                <a:lnTo>
                  <a:pt x="4244025" y="1585576"/>
                </a:lnTo>
                <a:lnTo>
                  <a:pt x="4265601" y="1548445"/>
                </a:lnTo>
                <a:lnTo>
                  <a:pt x="4286681" y="1511096"/>
                </a:lnTo>
                <a:lnTo>
                  <a:pt x="4307260" y="1473530"/>
                </a:lnTo>
                <a:lnTo>
                  <a:pt x="4327336" y="1435751"/>
                </a:lnTo>
                <a:lnTo>
                  <a:pt x="4346904" y="1397762"/>
                </a:lnTo>
                <a:lnTo>
                  <a:pt x="4365961" y="1359564"/>
                </a:lnTo>
                <a:lnTo>
                  <a:pt x="4384505" y="1321161"/>
                </a:lnTo>
                <a:lnTo>
                  <a:pt x="4402531" y="1282556"/>
                </a:lnTo>
                <a:lnTo>
                  <a:pt x="4420037" y="1243751"/>
                </a:lnTo>
                <a:lnTo>
                  <a:pt x="4437018" y="1204749"/>
                </a:lnTo>
                <a:lnTo>
                  <a:pt x="4453472" y="1165552"/>
                </a:lnTo>
                <a:lnTo>
                  <a:pt x="4469395" y="1126163"/>
                </a:lnTo>
                <a:lnTo>
                  <a:pt x="4484784" y="1086585"/>
                </a:lnTo>
                <a:lnTo>
                  <a:pt x="4499635" y="1046821"/>
                </a:lnTo>
                <a:lnTo>
                  <a:pt x="4513945" y="1006873"/>
                </a:lnTo>
                <a:lnTo>
                  <a:pt x="4527711" y="966744"/>
                </a:lnTo>
                <a:lnTo>
                  <a:pt x="4540929" y="926437"/>
                </a:lnTo>
                <a:lnTo>
                  <a:pt x="4553595" y="885953"/>
                </a:lnTo>
                <a:lnTo>
                  <a:pt x="4565708" y="845297"/>
                </a:lnTo>
                <a:lnTo>
                  <a:pt x="4577262" y="804471"/>
                </a:lnTo>
                <a:lnTo>
                  <a:pt x="4588255" y="763477"/>
                </a:lnTo>
                <a:lnTo>
                  <a:pt x="4598684" y="722319"/>
                </a:lnTo>
                <a:lnTo>
                  <a:pt x="4608544" y="680998"/>
                </a:lnTo>
                <a:lnTo>
                  <a:pt x="4617833" y="639517"/>
                </a:lnTo>
                <a:lnTo>
                  <a:pt x="4626547" y="597880"/>
                </a:lnTo>
                <a:lnTo>
                  <a:pt x="4634683" y="556088"/>
                </a:lnTo>
                <a:lnTo>
                  <a:pt x="4642238" y="514146"/>
                </a:lnTo>
                <a:lnTo>
                  <a:pt x="4649207" y="472054"/>
                </a:lnTo>
                <a:lnTo>
                  <a:pt x="4655588" y="429816"/>
                </a:lnTo>
                <a:lnTo>
                  <a:pt x="4661378" y="387435"/>
                </a:lnTo>
                <a:lnTo>
                  <a:pt x="4666572" y="344914"/>
                </a:lnTo>
                <a:lnTo>
                  <a:pt x="4671168" y="302254"/>
                </a:lnTo>
                <a:lnTo>
                  <a:pt x="4675162" y="259459"/>
                </a:lnTo>
                <a:lnTo>
                  <a:pt x="4678551" y="216532"/>
                </a:lnTo>
                <a:lnTo>
                  <a:pt x="4681332" y="173474"/>
                </a:lnTo>
                <a:lnTo>
                  <a:pt x="4683500" y="130290"/>
                </a:lnTo>
                <a:lnTo>
                  <a:pt x="4685053" y="86981"/>
                </a:lnTo>
                <a:lnTo>
                  <a:pt x="4685987" y="43550"/>
                </a:lnTo>
                <a:lnTo>
                  <a:pt x="4686300" y="0"/>
                </a:lnTo>
                <a:close/>
              </a:path>
            </a:pathLst>
          </a:custGeom>
          <a:solidFill>
            <a:schemeClr val="accent3">
              <a:alpha val="50195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F7E5B83F-0E84-FE04-8168-75A5E42892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59092" y="3102774"/>
            <a:ext cx="1838323" cy="65245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892F4B5-03AB-B440-88AD-4BA6E8BB6C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356" y="1219200"/>
            <a:ext cx="3494026" cy="2841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1BFEC43-AC3E-B59A-191C-A482BAB5A2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408" y="3929688"/>
            <a:ext cx="3148992" cy="2013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64619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60069" y="761"/>
            <a:ext cx="0" cy="1320800"/>
          </a:xfrm>
          <a:custGeom>
            <a:avLst/>
            <a:gdLst/>
            <a:ahLst/>
            <a:cxnLst/>
            <a:rect l="l" t="t" r="r" b="b"/>
            <a:pathLst>
              <a:path h="1320800">
                <a:moveTo>
                  <a:pt x="0" y="0"/>
                </a:moveTo>
                <a:lnTo>
                  <a:pt x="0" y="13208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80447" y="6170676"/>
            <a:ext cx="2512060" cy="687705"/>
          </a:xfrm>
          <a:custGeom>
            <a:avLst/>
            <a:gdLst/>
            <a:ahLst/>
            <a:cxnLst/>
            <a:rect l="l" t="t" r="r" b="b"/>
            <a:pathLst>
              <a:path w="2512059" h="687704">
                <a:moveTo>
                  <a:pt x="1255776" y="0"/>
                </a:moveTo>
                <a:lnTo>
                  <a:pt x="1204561" y="859"/>
                </a:lnTo>
                <a:lnTo>
                  <a:pt x="1153779" y="3421"/>
                </a:lnTo>
                <a:lnTo>
                  <a:pt x="1103458" y="7656"/>
                </a:lnTo>
                <a:lnTo>
                  <a:pt x="1053627" y="13538"/>
                </a:lnTo>
                <a:lnTo>
                  <a:pt x="1004311" y="21039"/>
                </a:lnTo>
                <a:lnTo>
                  <a:pt x="955540" y="30130"/>
                </a:lnTo>
                <a:lnTo>
                  <a:pt x="907341" y="40785"/>
                </a:lnTo>
                <a:lnTo>
                  <a:pt x="859742" y="52976"/>
                </a:lnTo>
                <a:lnTo>
                  <a:pt x="812770" y="66675"/>
                </a:lnTo>
                <a:lnTo>
                  <a:pt x="766454" y="81855"/>
                </a:lnTo>
                <a:lnTo>
                  <a:pt x="720820" y="98488"/>
                </a:lnTo>
                <a:lnTo>
                  <a:pt x="675898" y="116546"/>
                </a:lnTo>
                <a:lnTo>
                  <a:pt x="631713" y="136003"/>
                </a:lnTo>
                <a:lnTo>
                  <a:pt x="588295" y="156829"/>
                </a:lnTo>
                <a:lnTo>
                  <a:pt x="545671" y="178998"/>
                </a:lnTo>
                <a:lnTo>
                  <a:pt x="503868" y="202482"/>
                </a:lnTo>
                <a:lnTo>
                  <a:pt x="462915" y="227253"/>
                </a:lnTo>
                <a:lnTo>
                  <a:pt x="422839" y="253285"/>
                </a:lnTo>
                <a:lnTo>
                  <a:pt x="383668" y="280548"/>
                </a:lnTo>
                <a:lnTo>
                  <a:pt x="345430" y="309016"/>
                </a:lnTo>
                <a:lnTo>
                  <a:pt x="308152" y="338661"/>
                </a:lnTo>
                <a:lnTo>
                  <a:pt x="271862" y="369455"/>
                </a:lnTo>
                <a:lnTo>
                  <a:pt x="236589" y="401371"/>
                </a:lnTo>
                <a:lnTo>
                  <a:pt x="202358" y="434381"/>
                </a:lnTo>
                <a:lnTo>
                  <a:pt x="169199" y="468458"/>
                </a:lnTo>
                <a:lnTo>
                  <a:pt x="137140" y="503573"/>
                </a:lnTo>
                <a:lnTo>
                  <a:pt x="106207" y="539700"/>
                </a:lnTo>
                <a:lnTo>
                  <a:pt x="76428" y="576810"/>
                </a:lnTo>
                <a:lnTo>
                  <a:pt x="47832" y="614877"/>
                </a:lnTo>
                <a:lnTo>
                  <a:pt x="20447" y="653872"/>
                </a:lnTo>
                <a:lnTo>
                  <a:pt x="0" y="687323"/>
                </a:lnTo>
                <a:lnTo>
                  <a:pt x="2511552" y="687323"/>
                </a:lnTo>
                <a:lnTo>
                  <a:pt x="2491104" y="653872"/>
                </a:lnTo>
                <a:lnTo>
                  <a:pt x="2463719" y="614877"/>
                </a:lnTo>
                <a:lnTo>
                  <a:pt x="2435123" y="576810"/>
                </a:lnTo>
                <a:lnTo>
                  <a:pt x="2405344" y="539700"/>
                </a:lnTo>
                <a:lnTo>
                  <a:pt x="2374411" y="503573"/>
                </a:lnTo>
                <a:lnTo>
                  <a:pt x="2342352" y="468458"/>
                </a:lnTo>
                <a:lnTo>
                  <a:pt x="2309193" y="434381"/>
                </a:lnTo>
                <a:lnTo>
                  <a:pt x="2274962" y="401371"/>
                </a:lnTo>
                <a:lnTo>
                  <a:pt x="2239689" y="369455"/>
                </a:lnTo>
                <a:lnTo>
                  <a:pt x="2203399" y="338661"/>
                </a:lnTo>
                <a:lnTo>
                  <a:pt x="2166121" y="309016"/>
                </a:lnTo>
                <a:lnTo>
                  <a:pt x="2127883" y="280548"/>
                </a:lnTo>
                <a:lnTo>
                  <a:pt x="2088712" y="253285"/>
                </a:lnTo>
                <a:lnTo>
                  <a:pt x="2048636" y="227253"/>
                </a:lnTo>
                <a:lnTo>
                  <a:pt x="2007683" y="202482"/>
                </a:lnTo>
                <a:lnTo>
                  <a:pt x="1965880" y="178998"/>
                </a:lnTo>
                <a:lnTo>
                  <a:pt x="1923256" y="156829"/>
                </a:lnTo>
                <a:lnTo>
                  <a:pt x="1879838" y="136003"/>
                </a:lnTo>
                <a:lnTo>
                  <a:pt x="1835653" y="116546"/>
                </a:lnTo>
                <a:lnTo>
                  <a:pt x="1790731" y="98488"/>
                </a:lnTo>
                <a:lnTo>
                  <a:pt x="1745097" y="81855"/>
                </a:lnTo>
                <a:lnTo>
                  <a:pt x="1698781" y="66675"/>
                </a:lnTo>
                <a:lnTo>
                  <a:pt x="1651809" y="52976"/>
                </a:lnTo>
                <a:lnTo>
                  <a:pt x="1604210" y="40785"/>
                </a:lnTo>
                <a:lnTo>
                  <a:pt x="1556011" y="30130"/>
                </a:lnTo>
                <a:lnTo>
                  <a:pt x="1507240" y="21039"/>
                </a:lnTo>
                <a:lnTo>
                  <a:pt x="1457924" y="13538"/>
                </a:lnTo>
                <a:lnTo>
                  <a:pt x="1408093" y="7656"/>
                </a:lnTo>
                <a:lnTo>
                  <a:pt x="1357772" y="3421"/>
                </a:lnTo>
                <a:lnTo>
                  <a:pt x="1306990" y="859"/>
                </a:lnTo>
                <a:lnTo>
                  <a:pt x="1255776" y="0"/>
                </a:lnTo>
                <a:close/>
              </a:path>
            </a:pathLst>
          </a:custGeom>
          <a:solidFill>
            <a:schemeClr val="accent3">
              <a:alpha val="50195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559" y="4696967"/>
            <a:ext cx="106680" cy="1066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4628" y="1199388"/>
            <a:ext cx="243840" cy="24231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696200" y="1740055"/>
            <a:ext cx="4343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dirty="0" err="1"/>
              <a:t>Electrical</a:t>
            </a:r>
            <a:r>
              <a:rPr lang="fr-FR" dirty="0"/>
              <a:t> cabinets</a:t>
            </a:r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7783635" y="2558576"/>
            <a:ext cx="3719644" cy="10792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We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design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electrical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cabinets </a:t>
            </a:r>
          </a:p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on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request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: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residential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or control cabinets,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low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voltage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electrical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panels or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any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other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projects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. </a:t>
            </a:r>
            <a:endParaRPr spc="-10" dirty="0">
              <a:solidFill>
                <a:srgbClr val="2E3342"/>
              </a:solidFill>
              <a:latin typeface="Calibri"/>
              <a:cs typeface="Calibri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F7E5B83F-0E84-FE04-8168-75A5E42892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59092" y="3102774"/>
            <a:ext cx="1838323" cy="652450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886295" y="0"/>
            <a:ext cx="4686300" cy="3733800"/>
          </a:xfrm>
          <a:custGeom>
            <a:avLst/>
            <a:gdLst/>
            <a:ahLst/>
            <a:cxnLst/>
            <a:rect l="l" t="t" r="r" b="b"/>
            <a:pathLst>
              <a:path w="4686300" h="3733800">
                <a:moveTo>
                  <a:pt x="4686300" y="0"/>
                </a:moveTo>
                <a:lnTo>
                  <a:pt x="3045333" y="0"/>
                </a:lnTo>
                <a:lnTo>
                  <a:pt x="3044871" y="42682"/>
                </a:lnTo>
                <a:lnTo>
                  <a:pt x="3043491" y="85185"/>
                </a:lnTo>
                <a:lnTo>
                  <a:pt x="3041200" y="127505"/>
                </a:lnTo>
                <a:lnTo>
                  <a:pt x="3038006" y="169633"/>
                </a:lnTo>
                <a:lnTo>
                  <a:pt x="3033917" y="211566"/>
                </a:lnTo>
                <a:lnTo>
                  <a:pt x="3028939" y="253296"/>
                </a:lnTo>
                <a:lnTo>
                  <a:pt x="3023081" y="294817"/>
                </a:lnTo>
                <a:lnTo>
                  <a:pt x="3016349" y="336124"/>
                </a:lnTo>
                <a:lnTo>
                  <a:pt x="3008753" y="377211"/>
                </a:lnTo>
                <a:lnTo>
                  <a:pt x="3000298" y="418071"/>
                </a:lnTo>
                <a:lnTo>
                  <a:pt x="2990993" y="458698"/>
                </a:lnTo>
                <a:lnTo>
                  <a:pt x="2980845" y="499087"/>
                </a:lnTo>
                <a:lnTo>
                  <a:pt x="2969862" y="539231"/>
                </a:lnTo>
                <a:lnTo>
                  <a:pt x="2958052" y="579125"/>
                </a:lnTo>
                <a:lnTo>
                  <a:pt x="2945421" y="618763"/>
                </a:lnTo>
                <a:lnTo>
                  <a:pt x="2931977" y="658137"/>
                </a:lnTo>
                <a:lnTo>
                  <a:pt x="2917729" y="697243"/>
                </a:lnTo>
                <a:lnTo>
                  <a:pt x="2902683" y="736075"/>
                </a:lnTo>
                <a:lnTo>
                  <a:pt x="2886846" y="774626"/>
                </a:lnTo>
                <a:lnTo>
                  <a:pt x="2870228" y="812890"/>
                </a:lnTo>
                <a:lnTo>
                  <a:pt x="2852835" y="850862"/>
                </a:lnTo>
                <a:lnTo>
                  <a:pt x="2834674" y="888534"/>
                </a:lnTo>
                <a:lnTo>
                  <a:pt x="2815754" y="925903"/>
                </a:lnTo>
                <a:lnTo>
                  <a:pt x="2796081" y="962960"/>
                </a:lnTo>
                <a:lnTo>
                  <a:pt x="2775664" y="999701"/>
                </a:lnTo>
                <a:lnTo>
                  <a:pt x="2754509" y="1036119"/>
                </a:lnTo>
                <a:lnTo>
                  <a:pt x="2732625" y="1072209"/>
                </a:lnTo>
                <a:lnTo>
                  <a:pt x="2710019" y="1107963"/>
                </a:lnTo>
                <a:lnTo>
                  <a:pt x="2686699" y="1143377"/>
                </a:lnTo>
                <a:lnTo>
                  <a:pt x="2662672" y="1178445"/>
                </a:lnTo>
                <a:lnTo>
                  <a:pt x="2637945" y="1213159"/>
                </a:lnTo>
                <a:lnTo>
                  <a:pt x="2612526" y="1247515"/>
                </a:lnTo>
                <a:lnTo>
                  <a:pt x="2586424" y="1281506"/>
                </a:lnTo>
                <a:lnTo>
                  <a:pt x="2559644" y="1315126"/>
                </a:lnTo>
                <a:lnTo>
                  <a:pt x="2532195" y="1348369"/>
                </a:lnTo>
                <a:lnTo>
                  <a:pt x="2504085" y="1381229"/>
                </a:lnTo>
                <a:lnTo>
                  <a:pt x="2475321" y="1413701"/>
                </a:lnTo>
                <a:lnTo>
                  <a:pt x="2445910" y="1445777"/>
                </a:lnTo>
                <a:lnTo>
                  <a:pt x="2415860" y="1477453"/>
                </a:lnTo>
                <a:lnTo>
                  <a:pt x="2385179" y="1508722"/>
                </a:lnTo>
                <a:lnTo>
                  <a:pt x="2353873" y="1539578"/>
                </a:lnTo>
                <a:lnTo>
                  <a:pt x="2321952" y="1570015"/>
                </a:lnTo>
                <a:lnTo>
                  <a:pt x="2289422" y="1600027"/>
                </a:lnTo>
                <a:lnTo>
                  <a:pt x="2256290" y="1629608"/>
                </a:lnTo>
                <a:lnTo>
                  <a:pt x="2222565" y="1658752"/>
                </a:lnTo>
                <a:lnTo>
                  <a:pt x="2188254" y="1687454"/>
                </a:lnTo>
                <a:lnTo>
                  <a:pt x="2153364" y="1715706"/>
                </a:lnTo>
                <a:lnTo>
                  <a:pt x="2117903" y="1743503"/>
                </a:lnTo>
                <a:lnTo>
                  <a:pt x="2081879" y="1770840"/>
                </a:lnTo>
                <a:lnTo>
                  <a:pt x="2045298" y="1797709"/>
                </a:lnTo>
                <a:lnTo>
                  <a:pt x="2008170" y="1824105"/>
                </a:lnTo>
                <a:lnTo>
                  <a:pt x="1970500" y="1850022"/>
                </a:lnTo>
                <a:lnTo>
                  <a:pt x="1932297" y="1875454"/>
                </a:lnTo>
                <a:lnTo>
                  <a:pt x="1893569" y="1900396"/>
                </a:lnTo>
                <a:lnTo>
                  <a:pt x="1854322" y="1924839"/>
                </a:lnTo>
                <a:lnTo>
                  <a:pt x="1814565" y="1948780"/>
                </a:lnTo>
                <a:lnTo>
                  <a:pt x="1774304" y="1972212"/>
                </a:lnTo>
                <a:lnTo>
                  <a:pt x="1733549" y="1995129"/>
                </a:lnTo>
                <a:lnTo>
                  <a:pt x="1692305" y="2017524"/>
                </a:lnTo>
                <a:lnTo>
                  <a:pt x="1650580" y="2039393"/>
                </a:lnTo>
                <a:lnTo>
                  <a:pt x="1608383" y="2060728"/>
                </a:lnTo>
                <a:lnTo>
                  <a:pt x="1565721" y="2081524"/>
                </a:lnTo>
                <a:lnTo>
                  <a:pt x="1522600" y="2101775"/>
                </a:lnTo>
                <a:lnTo>
                  <a:pt x="1479030" y="2121475"/>
                </a:lnTo>
                <a:lnTo>
                  <a:pt x="1435016" y="2140617"/>
                </a:lnTo>
                <a:lnTo>
                  <a:pt x="1390568" y="2159196"/>
                </a:lnTo>
                <a:lnTo>
                  <a:pt x="1345692" y="2177206"/>
                </a:lnTo>
                <a:lnTo>
                  <a:pt x="1300396" y="2194641"/>
                </a:lnTo>
                <a:lnTo>
                  <a:pt x="1254688" y="2211495"/>
                </a:lnTo>
                <a:lnTo>
                  <a:pt x="1208574" y="2227761"/>
                </a:lnTo>
                <a:lnTo>
                  <a:pt x="1162063" y="2243434"/>
                </a:lnTo>
                <a:lnTo>
                  <a:pt x="1115163" y="2258507"/>
                </a:lnTo>
                <a:lnTo>
                  <a:pt x="1067880" y="2272976"/>
                </a:lnTo>
                <a:lnTo>
                  <a:pt x="1020222" y="2286833"/>
                </a:lnTo>
                <a:lnTo>
                  <a:pt x="972197" y="2300072"/>
                </a:lnTo>
                <a:lnTo>
                  <a:pt x="923813" y="2312689"/>
                </a:lnTo>
                <a:lnTo>
                  <a:pt x="875076" y="2324676"/>
                </a:lnTo>
                <a:lnTo>
                  <a:pt x="825995" y="2336027"/>
                </a:lnTo>
                <a:lnTo>
                  <a:pt x="776577" y="2346737"/>
                </a:lnTo>
                <a:lnTo>
                  <a:pt x="726829" y="2356800"/>
                </a:lnTo>
                <a:lnTo>
                  <a:pt x="676760" y="2366209"/>
                </a:lnTo>
                <a:lnTo>
                  <a:pt x="626376" y="2374959"/>
                </a:lnTo>
                <a:lnTo>
                  <a:pt x="575685" y="2383044"/>
                </a:lnTo>
                <a:lnTo>
                  <a:pt x="524695" y="2390457"/>
                </a:lnTo>
                <a:lnTo>
                  <a:pt x="473414" y="2397192"/>
                </a:lnTo>
                <a:lnTo>
                  <a:pt x="421848" y="2403245"/>
                </a:lnTo>
                <a:lnTo>
                  <a:pt x="370006" y="2408607"/>
                </a:lnTo>
                <a:lnTo>
                  <a:pt x="317895" y="2413274"/>
                </a:lnTo>
                <a:lnTo>
                  <a:pt x="265522" y="2417240"/>
                </a:lnTo>
                <a:lnTo>
                  <a:pt x="212895" y="2420498"/>
                </a:lnTo>
                <a:lnTo>
                  <a:pt x="160022" y="2423042"/>
                </a:lnTo>
                <a:lnTo>
                  <a:pt x="106910" y="2424867"/>
                </a:lnTo>
                <a:lnTo>
                  <a:pt x="53567" y="2425967"/>
                </a:lnTo>
                <a:lnTo>
                  <a:pt x="0" y="2426335"/>
                </a:lnTo>
                <a:lnTo>
                  <a:pt x="0" y="3733800"/>
                </a:lnTo>
                <a:lnTo>
                  <a:pt x="1346" y="3733800"/>
                </a:lnTo>
                <a:lnTo>
                  <a:pt x="479171" y="3714623"/>
                </a:lnTo>
                <a:lnTo>
                  <a:pt x="532385" y="3710072"/>
                </a:lnTo>
                <a:lnTo>
                  <a:pt x="585419" y="3705049"/>
                </a:lnTo>
                <a:lnTo>
                  <a:pt x="638271" y="3699557"/>
                </a:lnTo>
                <a:lnTo>
                  <a:pt x="690937" y="3693599"/>
                </a:lnTo>
                <a:lnTo>
                  <a:pt x="743413" y="3687177"/>
                </a:lnTo>
                <a:lnTo>
                  <a:pt x="795696" y="3680294"/>
                </a:lnTo>
                <a:lnTo>
                  <a:pt x="847783" y="3672953"/>
                </a:lnTo>
                <a:lnTo>
                  <a:pt x="899670" y="3665156"/>
                </a:lnTo>
                <a:lnTo>
                  <a:pt x="951354" y="3656906"/>
                </a:lnTo>
                <a:lnTo>
                  <a:pt x="1002832" y="3648206"/>
                </a:lnTo>
                <a:lnTo>
                  <a:pt x="1054100" y="3639059"/>
                </a:lnTo>
                <a:lnTo>
                  <a:pt x="1105154" y="3629467"/>
                </a:lnTo>
                <a:lnTo>
                  <a:pt x="1155992" y="3619432"/>
                </a:lnTo>
                <a:lnTo>
                  <a:pt x="1206610" y="3608958"/>
                </a:lnTo>
                <a:lnTo>
                  <a:pt x="1257005" y="3598048"/>
                </a:lnTo>
                <a:lnTo>
                  <a:pt x="1307172" y="3586703"/>
                </a:lnTo>
                <a:lnTo>
                  <a:pt x="1357110" y="3574927"/>
                </a:lnTo>
                <a:lnTo>
                  <a:pt x="1406814" y="3562722"/>
                </a:lnTo>
                <a:lnTo>
                  <a:pt x="1456281" y="3550091"/>
                </a:lnTo>
                <a:lnTo>
                  <a:pt x="1505508" y="3537037"/>
                </a:lnTo>
                <a:lnTo>
                  <a:pt x="1554492" y="3523562"/>
                </a:lnTo>
                <a:lnTo>
                  <a:pt x="1603228" y="3509669"/>
                </a:lnTo>
                <a:lnTo>
                  <a:pt x="1651714" y="3495361"/>
                </a:lnTo>
                <a:lnTo>
                  <a:pt x="1699946" y="3480641"/>
                </a:lnTo>
                <a:lnTo>
                  <a:pt x="1747921" y="3465510"/>
                </a:lnTo>
                <a:lnTo>
                  <a:pt x="1795636" y="3449973"/>
                </a:lnTo>
                <a:lnTo>
                  <a:pt x="1843086" y="3434031"/>
                </a:lnTo>
                <a:lnTo>
                  <a:pt x="1890270" y="3417687"/>
                </a:lnTo>
                <a:lnTo>
                  <a:pt x="1937182" y="3400944"/>
                </a:lnTo>
                <a:lnTo>
                  <a:pt x="1983821" y="3383805"/>
                </a:lnTo>
                <a:lnTo>
                  <a:pt x="2030182" y="3366272"/>
                </a:lnTo>
                <a:lnTo>
                  <a:pt x="2076262" y="3348348"/>
                </a:lnTo>
                <a:lnTo>
                  <a:pt x="2122058" y="3330036"/>
                </a:lnTo>
                <a:lnTo>
                  <a:pt x="2167567" y="3311338"/>
                </a:lnTo>
                <a:lnTo>
                  <a:pt x="2212784" y="3292257"/>
                </a:lnTo>
                <a:lnTo>
                  <a:pt x="2257708" y="3272796"/>
                </a:lnTo>
                <a:lnTo>
                  <a:pt x="2302333" y="3252957"/>
                </a:lnTo>
                <a:lnTo>
                  <a:pt x="2346658" y="3232744"/>
                </a:lnTo>
                <a:lnTo>
                  <a:pt x="2390678" y="3212158"/>
                </a:lnTo>
                <a:lnTo>
                  <a:pt x="2434390" y="3191203"/>
                </a:lnTo>
                <a:lnTo>
                  <a:pt x="2477791" y="3169881"/>
                </a:lnTo>
                <a:lnTo>
                  <a:pt x="2520877" y="3148195"/>
                </a:lnTo>
                <a:lnTo>
                  <a:pt x="2563645" y="3126148"/>
                </a:lnTo>
                <a:lnTo>
                  <a:pt x="2606092" y="3103742"/>
                </a:lnTo>
                <a:lnTo>
                  <a:pt x="2648215" y="3080979"/>
                </a:lnTo>
                <a:lnTo>
                  <a:pt x="2690009" y="3057864"/>
                </a:lnTo>
                <a:lnTo>
                  <a:pt x="2731471" y="3034398"/>
                </a:lnTo>
                <a:lnTo>
                  <a:pt x="2772599" y="3010584"/>
                </a:lnTo>
                <a:lnTo>
                  <a:pt x="2813389" y="2986425"/>
                </a:lnTo>
                <a:lnTo>
                  <a:pt x="2853836" y="2961923"/>
                </a:lnTo>
                <a:lnTo>
                  <a:pt x="2893939" y="2937081"/>
                </a:lnTo>
                <a:lnTo>
                  <a:pt x="2933694" y="2911902"/>
                </a:lnTo>
                <a:lnTo>
                  <a:pt x="2973096" y="2886389"/>
                </a:lnTo>
                <a:lnTo>
                  <a:pt x="3012144" y="2860544"/>
                </a:lnTo>
                <a:lnTo>
                  <a:pt x="3050833" y="2834370"/>
                </a:lnTo>
                <a:lnTo>
                  <a:pt x="3089160" y="2807869"/>
                </a:lnTo>
                <a:lnTo>
                  <a:pt x="3127122" y="2781045"/>
                </a:lnTo>
                <a:lnTo>
                  <a:pt x="3164715" y="2753899"/>
                </a:lnTo>
                <a:lnTo>
                  <a:pt x="3201936" y="2726436"/>
                </a:lnTo>
                <a:lnTo>
                  <a:pt x="3238781" y="2698656"/>
                </a:lnTo>
                <a:lnTo>
                  <a:pt x="3275248" y="2670564"/>
                </a:lnTo>
                <a:lnTo>
                  <a:pt x="3311333" y="2642162"/>
                </a:lnTo>
                <a:lnTo>
                  <a:pt x="3347032" y="2613452"/>
                </a:lnTo>
                <a:lnTo>
                  <a:pt x="3382342" y="2584437"/>
                </a:lnTo>
                <a:lnTo>
                  <a:pt x="3417260" y="2555120"/>
                </a:lnTo>
                <a:lnTo>
                  <a:pt x="3451782" y="2525503"/>
                </a:lnTo>
                <a:lnTo>
                  <a:pt x="3485905" y="2495589"/>
                </a:lnTo>
                <a:lnTo>
                  <a:pt x="3519625" y="2465382"/>
                </a:lnTo>
                <a:lnTo>
                  <a:pt x="3552940" y="2434883"/>
                </a:lnTo>
                <a:lnTo>
                  <a:pt x="3585845" y="2404095"/>
                </a:lnTo>
                <a:lnTo>
                  <a:pt x="3618338" y="2373022"/>
                </a:lnTo>
                <a:lnTo>
                  <a:pt x="3650415" y="2341665"/>
                </a:lnTo>
                <a:lnTo>
                  <a:pt x="3682073" y="2310027"/>
                </a:lnTo>
                <a:lnTo>
                  <a:pt x="3713308" y="2278112"/>
                </a:lnTo>
                <a:lnTo>
                  <a:pt x="3744116" y="2245921"/>
                </a:lnTo>
                <a:lnTo>
                  <a:pt x="3774495" y="2213457"/>
                </a:lnTo>
                <a:lnTo>
                  <a:pt x="3804442" y="2180724"/>
                </a:lnTo>
                <a:lnTo>
                  <a:pt x="3833952" y="2147724"/>
                </a:lnTo>
                <a:lnTo>
                  <a:pt x="3863022" y="2114459"/>
                </a:lnTo>
                <a:lnTo>
                  <a:pt x="3891650" y="2080932"/>
                </a:lnTo>
                <a:lnTo>
                  <a:pt x="3919831" y="2047146"/>
                </a:lnTo>
                <a:lnTo>
                  <a:pt x="3947562" y="2013104"/>
                </a:lnTo>
                <a:lnTo>
                  <a:pt x="3974840" y="1978808"/>
                </a:lnTo>
                <a:lnTo>
                  <a:pt x="4001662" y="1944261"/>
                </a:lnTo>
                <a:lnTo>
                  <a:pt x="4028023" y="1909465"/>
                </a:lnTo>
                <a:lnTo>
                  <a:pt x="4053922" y="1874424"/>
                </a:lnTo>
                <a:lnTo>
                  <a:pt x="4079353" y="1839140"/>
                </a:lnTo>
                <a:lnTo>
                  <a:pt x="4104315" y="1803616"/>
                </a:lnTo>
                <a:lnTo>
                  <a:pt x="4128803" y="1767854"/>
                </a:lnTo>
                <a:lnTo>
                  <a:pt x="4152815" y="1731857"/>
                </a:lnTo>
                <a:lnTo>
                  <a:pt x="4176346" y="1695629"/>
                </a:lnTo>
                <a:lnTo>
                  <a:pt x="4199394" y="1659170"/>
                </a:lnTo>
                <a:lnTo>
                  <a:pt x="4221954" y="1622485"/>
                </a:lnTo>
                <a:lnTo>
                  <a:pt x="4244025" y="1585576"/>
                </a:lnTo>
                <a:lnTo>
                  <a:pt x="4265601" y="1548445"/>
                </a:lnTo>
                <a:lnTo>
                  <a:pt x="4286681" y="1511096"/>
                </a:lnTo>
                <a:lnTo>
                  <a:pt x="4307260" y="1473530"/>
                </a:lnTo>
                <a:lnTo>
                  <a:pt x="4327336" y="1435751"/>
                </a:lnTo>
                <a:lnTo>
                  <a:pt x="4346904" y="1397762"/>
                </a:lnTo>
                <a:lnTo>
                  <a:pt x="4365961" y="1359564"/>
                </a:lnTo>
                <a:lnTo>
                  <a:pt x="4384505" y="1321161"/>
                </a:lnTo>
                <a:lnTo>
                  <a:pt x="4402531" y="1282556"/>
                </a:lnTo>
                <a:lnTo>
                  <a:pt x="4420037" y="1243751"/>
                </a:lnTo>
                <a:lnTo>
                  <a:pt x="4437018" y="1204749"/>
                </a:lnTo>
                <a:lnTo>
                  <a:pt x="4453472" y="1165552"/>
                </a:lnTo>
                <a:lnTo>
                  <a:pt x="4469395" y="1126163"/>
                </a:lnTo>
                <a:lnTo>
                  <a:pt x="4484784" y="1086585"/>
                </a:lnTo>
                <a:lnTo>
                  <a:pt x="4499635" y="1046821"/>
                </a:lnTo>
                <a:lnTo>
                  <a:pt x="4513945" y="1006873"/>
                </a:lnTo>
                <a:lnTo>
                  <a:pt x="4527711" y="966744"/>
                </a:lnTo>
                <a:lnTo>
                  <a:pt x="4540929" y="926437"/>
                </a:lnTo>
                <a:lnTo>
                  <a:pt x="4553595" y="885953"/>
                </a:lnTo>
                <a:lnTo>
                  <a:pt x="4565708" y="845297"/>
                </a:lnTo>
                <a:lnTo>
                  <a:pt x="4577262" y="804471"/>
                </a:lnTo>
                <a:lnTo>
                  <a:pt x="4588255" y="763477"/>
                </a:lnTo>
                <a:lnTo>
                  <a:pt x="4598684" y="722319"/>
                </a:lnTo>
                <a:lnTo>
                  <a:pt x="4608544" y="680998"/>
                </a:lnTo>
                <a:lnTo>
                  <a:pt x="4617833" y="639517"/>
                </a:lnTo>
                <a:lnTo>
                  <a:pt x="4626547" y="597880"/>
                </a:lnTo>
                <a:lnTo>
                  <a:pt x="4634683" y="556088"/>
                </a:lnTo>
                <a:lnTo>
                  <a:pt x="4642238" y="514146"/>
                </a:lnTo>
                <a:lnTo>
                  <a:pt x="4649207" y="472054"/>
                </a:lnTo>
                <a:lnTo>
                  <a:pt x="4655588" y="429816"/>
                </a:lnTo>
                <a:lnTo>
                  <a:pt x="4661378" y="387435"/>
                </a:lnTo>
                <a:lnTo>
                  <a:pt x="4666572" y="344914"/>
                </a:lnTo>
                <a:lnTo>
                  <a:pt x="4671168" y="302254"/>
                </a:lnTo>
                <a:lnTo>
                  <a:pt x="4675162" y="259459"/>
                </a:lnTo>
                <a:lnTo>
                  <a:pt x="4678551" y="216532"/>
                </a:lnTo>
                <a:lnTo>
                  <a:pt x="4681332" y="173474"/>
                </a:lnTo>
                <a:lnTo>
                  <a:pt x="4683500" y="130290"/>
                </a:lnTo>
                <a:lnTo>
                  <a:pt x="4685053" y="86981"/>
                </a:lnTo>
                <a:lnTo>
                  <a:pt x="4685987" y="43550"/>
                </a:lnTo>
                <a:lnTo>
                  <a:pt x="4686300" y="0"/>
                </a:lnTo>
                <a:close/>
              </a:path>
            </a:pathLst>
          </a:custGeom>
          <a:solidFill>
            <a:schemeClr val="accent3">
              <a:alpha val="50195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C9DA2BA-BB4D-F5AC-685C-C78AC5786A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5624" y="1188038"/>
            <a:ext cx="3285744" cy="3830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EF91CD7-8560-22E2-ECFD-B6E6153A828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295" y="3912243"/>
            <a:ext cx="1931700" cy="2212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EE5526B-FFFA-26A3-D6ED-35D75B1D6E9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697" y="733735"/>
            <a:ext cx="2661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61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60069" y="761"/>
            <a:ext cx="0" cy="1320800"/>
          </a:xfrm>
          <a:custGeom>
            <a:avLst/>
            <a:gdLst/>
            <a:ahLst/>
            <a:cxnLst/>
            <a:rect l="l" t="t" r="r" b="b"/>
            <a:pathLst>
              <a:path h="1320800">
                <a:moveTo>
                  <a:pt x="0" y="0"/>
                </a:moveTo>
                <a:lnTo>
                  <a:pt x="0" y="13208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80447" y="6170676"/>
            <a:ext cx="2512060" cy="687705"/>
          </a:xfrm>
          <a:custGeom>
            <a:avLst/>
            <a:gdLst/>
            <a:ahLst/>
            <a:cxnLst/>
            <a:rect l="l" t="t" r="r" b="b"/>
            <a:pathLst>
              <a:path w="2512059" h="687704">
                <a:moveTo>
                  <a:pt x="1255776" y="0"/>
                </a:moveTo>
                <a:lnTo>
                  <a:pt x="1204561" y="859"/>
                </a:lnTo>
                <a:lnTo>
                  <a:pt x="1153779" y="3421"/>
                </a:lnTo>
                <a:lnTo>
                  <a:pt x="1103458" y="7656"/>
                </a:lnTo>
                <a:lnTo>
                  <a:pt x="1053627" y="13538"/>
                </a:lnTo>
                <a:lnTo>
                  <a:pt x="1004311" y="21039"/>
                </a:lnTo>
                <a:lnTo>
                  <a:pt x="955540" y="30130"/>
                </a:lnTo>
                <a:lnTo>
                  <a:pt x="907341" y="40785"/>
                </a:lnTo>
                <a:lnTo>
                  <a:pt x="859742" y="52976"/>
                </a:lnTo>
                <a:lnTo>
                  <a:pt x="812770" y="66675"/>
                </a:lnTo>
                <a:lnTo>
                  <a:pt x="766454" y="81855"/>
                </a:lnTo>
                <a:lnTo>
                  <a:pt x="720820" y="98488"/>
                </a:lnTo>
                <a:lnTo>
                  <a:pt x="675898" y="116546"/>
                </a:lnTo>
                <a:lnTo>
                  <a:pt x="631713" y="136003"/>
                </a:lnTo>
                <a:lnTo>
                  <a:pt x="588295" y="156829"/>
                </a:lnTo>
                <a:lnTo>
                  <a:pt x="545671" y="178998"/>
                </a:lnTo>
                <a:lnTo>
                  <a:pt x="503868" y="202482"/>
                </a:lnTo>
                <a:lnTo>
                  <a:pt x="462915" y="227253"/>
                </a:lnTo>
                <a:lnTo>
                  <a:pt x="422839" y="253285"/>
                </a:lnTo>
                <a:lnTo>
                  <a:pt x="383668" y="280548"/>
                </a:lnTo>
                <a:lnTo>
                  <a:pt x="345430" y="309016"/>
                </a:lnTo>
                <a:lnTo>
                  <a:pt x="308152" y="338661"/>
                </a:lnTo>
                <a:lnTo>
                  <a:pt x="271862" y="369455"/>
                </a:lnTo>
                <a:lnTo>
                  <a:pt x="236589" y="401371"/>
                </a:lnTo>
                <a:lnTo>
                  <a:pt x="202358" y="434381"/>
                </a:lnTo>
                <a:lnTo>
                  <a:pt x="169199" y="468458"/>
                </a:lnTo>
                <a:lnTo>
                  <a:pt x="137140" y="503573"/>
                </a:lnTo>
                <a:lnTo>
                  <a:pt x="106207" y="539700"/>
                </a:lnTo>
                <a:lnTo>
                  <a:pt x="76428" y="576810"/>
                </a:lnTo>
                <a:lnTo>
                  <a:pt x="47832" y="614877"/>
                </a:lnTo>
                <a:lnTo>
                  <a:pt x="20447" y="653872"/>
                </a:lnTo>
                <a:lnTo>
                  <a:pt x="0" y="687323"/>
                </a:lnTo>
                <a:lnTo>
                  <a:pt x="2511552" y="687323"/>
                </a:lnTo>
                <a:lnTo>
                  <a:pt x="2491104" y="653872"/>
                </a:lnTo>
                <a:lnTo>
                  <a:pt x="2463719" y="614877"/>
                </a:lnTo>
                <a:lnTo>
                  <a:pt x="2435123" y="576810"/>
                </a:lnTo>
                <a:lnTo>
                  <a:pt x="2405344" y="539700"/>
                </a:lnTo>
                <a:lnTo>
                  <a:pt x="2374411" y="503573"/>
                </a:lnTo>
                <a:lnTo>
                  <a:pt x="2342352" y="468458"/>
                </a:lnTo>
                <a:lnTo>
                  <a:pt x="2309193" y="434381"/>
                </a:lnTo>
                <a:lnTo>
                  <a:pt x="2274962" y="401371"/>
                </a:lnTo>
                <a:lnTo>
                  <a:pt x="2239689" y="369455"/>
                </a:lnTo>
                <a:lnTo>
                  <a:pt x="2203399" y="338661"/>
                </a:lnTo>
                <a:lnTo>
                  <a:pt x="2166121" y="309016"/>
                </a:lnTo>
                <a:lnTo>
                  <a:pt x="2127883" y="280548"/>
                </a:lnTo>
                <a:lnTo>
                  <a:pt x="2088712" y="253285"/>
                </a:lnTo>
                <a:lnTo>
                  <a:pt x="2048636" y="227253"/>
                </a:lnTo>
                <a:lnTo>
                  <a:pt x="2007683" y="202482"/>
                </a:lnTo>
                <a:lnTo>
                  <a:pt x="1965880" y="178998"/>
                </a:lnTo>
                <a:lnTo>
                  <a:pt x="1923256" y="156829"/>
                </a:lnTo>
                <a:lnTo>
                  <a:pt x="1879838" y="136003"/>
                </a:lnTo>
                <a:lnTo>
                  <a:pt x="1835653" y="116546"/>
                </a:lnTo>
                <a:lnTo>
                  <a:pt x="1790731" y="98488"/>
                </a:lnTo>
                <a:lnTo>
                  <a:pt x="1745097" y="81855"/>
                </a:lnTo>
                <a:lnTo>
                  <a:pt x="1698781" y="66675"/>
                </a:lnTo>
                <a:lnTo>
                  <a:pt x="1651809" y="52976"/>
                </a:lnTo>
                <a:lnTo>
                  <a:pt x="1604210" y="40785"/>
                </a:lnTo>
                <a:lnTo>
                  <a:pt x="1556011" y="30130"/>
                </a:lnTo>
                <a:lnTo>
                  <a:pt x="1507240" y="21039"/>
                </a:lnTo>
                <a:lnTo>
                  <a:pt x="1457924" y="13538"/>
                </a:lnTo>
                <a:lnTo>
                  <a:pt x="1408093" y="7656"/>
                </a:lnTo>
                <a:lnTo>
                  <a:pt x="1357772" y="3421"/>
                </a:lnTo>
                <a:lnTo>
                  <a:pt x="1306990" y="859"/>
                </a:lnTo>
                <a:lnTo>
                  <a:pt x="1255776" y="0"/>
                </a:lnTo>
                <a:close/>
              </a:path>
            </a:pathLst>
          </a:custGeom>
          <a:solidFill>
            <a:schemeClr val="accent3">
              <a:alpha val="50195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559" y="4696967"/>
            <a:ext cx="106680" cy="1066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4628" y="1199388"/>
            <a:ext cx="243840" cy="24231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772400" y="1622380"/>
            <a:ext cx="43434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dirty="0" err="1"/>
              <a:t>Photovoltaics</a:t>
            </a:r>
            <a:r>
              <a:rPr lang="fr-FR" dirty="0"/>
              <a:t> and </a:t>
            </a:r>
            <a:r>
              <a:rPr lang="fr-FR" dirty="0" err="1"/>
              <a:t>Renewable</a:t>
            </a:r>
            <a:r>
              <a:rPr lang="fr-FR" dirty="0"/>
              <a:t> Energy</a:t>
            </a:r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7825677" y="3019502"/>
            <a:ext cx="3508375" cy="79149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We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advise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and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supply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all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required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equipments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for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your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photovoltaic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and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renewable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energy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projects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12" name="object 12"/>
          <p:cNvSpPr/>
          <p:nvPr/>
        </p:nvSpPr>
        <p:spPr>
          <a:xfrm>
            <a:off x="1143000" y="0"/>
            <a:ext cx="4686300" cy="3733800"/>
          </a:xfrm>
          <a:custGeom>
            <a:avLst/>
            <a:gdLst/>
            <a:ahLst/>
            <a:cxnLst/>
            <a:rect l="l" t="t" r="r" b="b"/>
            <a:pathLst>
              <a:path w="4686300" h="3733800">
                <a:moveTo>
                  <a:pt x="4686300" y="0"/>
                </a:moveTo>
                <a:lnTo>
                  <a:pt x="3045333" y="0"/>
                </a:lnTo>
                <a:lnTo>
                  <a:pt x="3044871" y="42682"/>
                </a:lnTo>
                <a:lnTo>
                  <a:pt x="3043491" y="85185"/>
                </a:lnTo>
                <a:lnTo>
                  <a:pt x="3041200" y="127505"/>
                </a:lnTo>
                <a:lnTo>
                  <a:pt x="3038006" y="169633"/>
                </a:lnTo>
                <a:lnTo>
                  <a:pt x="3033917" y="211566"/>
                </a:lnTo>
                <a:lnTo>
                  <a:pt x="3028939" y="253296"/>
                </a:lnTo>
                <a:lnTo>
                  <a:pt x="3023081" y="294817"/>
                </a:lnTo>
                <a:lnTo>
                  <a:pt x="3016349" y="336124"/>
                </a:lnTo>
                <a:lnTo>
                  <a:pt x="3008753" y="377211"/>
                </a:lnTo>
                <a:lnTo>
                  <a:pt x="3000298" y="418071"/>
                </a:lnTo>
                <a:lnTo>
                  <a:pt x="2990993" y="458698"/>
                </a:lnTo>
                <a:lnTo>
                  <a:pt x="2980845" y="499087"/>
                </a:lnTo>
                <a:lnTo>
                  <a:pt x="2969862" y="539231"/>
                </a:lnTo>
                <a:lnTo>
                  <a:pt x="2958052" y="579125"/>
                </a:lnTo>
                <a:lnTo>
                  <a:pt x="2945421" y="618763"/>
                </a:lnTo>
                <a:lnTo>
                  <a:pt x="2931977" y="658137"/>
                </a:lnTo>
                <a:lnTo>
                  <a:pt x="2917729" y="697243"/>
                </a:lnTo>
                <a:lnTo>
                  <a:pt x="2902683" y="736075"/>
                </a:lnTo>
                <a:lnTo>
                  <a:pt x="2886846" y="774626"/>
                </a:lnTo>
                <a:lnTo>
                  <a:pt x="2870228" y="812890"/>
                </a:lnTo>
                <a:lnTo>
                  <a:pt x="2852835" y="850862"/>
                </a:lnTo>
                <a:lnTo>
                  <a:pt x="2834674" y="888534"/>
                </a:lnTo>
                <a:lnTo>
                  <a:pt x="2815754" y="925903"/>
                </a:lnTo>
                <a:lnTo>
                  <a:pt x="2796081" y="962960"/>
                </a:lnTo>
                <a:lnTo>
                  <a:pt x="2775664" y="999701"/>
                </a:lnTo>
                <a:lnTo>
                  <a:pt x="2754509" y="1036119"/>
                </a:lnTo>
                <a:lnTo>
                  <a:pt x="2732625" y="1072209"/>
                </a:lnTo>
                <a:lnTo>
                  <a:pt x="2710019" y="1107963"/>
                </a:lnTo>
                <a:lnTo>
                  <a:pt x="2686699" y="1143377"/>
                </a:lnTo>
                <a:lnTo>
                  <a:pt x="2662672" y="1178445"/>
                </a:lnTo>
                <a:lnTo>
                  <a:pt x="2637945" y="1213159"/>
                </a:lnTo>
                <a:lnTo>
                  <a:pt x="2612526" y="1247515"/>
                </a:lnTo>
                <a:lnTo>
                  <a:pt x="2586424" y="1281506"/>
                </a:lnTo>
                <a:lnTo>
                  <a:pt x="2559644" y="1315126"/>
                </a:lnTo>
                <a:lnTo>
                  <a:pt x="2532195" y="1348369"/>
                </a:lnTo>
                <a:lnTo>
                  <a:pt x="2504085" y="1381229"/>
                </a:lnTo>
                <a:lnTo>
                  <a:pt x="2475321" y="1413701"/>
                </a:lnTo>
                <a:lnTo>
                  <a:pt x="2445910" y="1445777"/>
                </a:lnTo>
                <a:lnTo>
                  <a:pt x="2415860" y="1477453"/>
                </a:lnTo>
                <a:lnTo>
                  <a:pt x="2385179" y="1508722"/>
                </a:lnTo>
                <a:lnTo>
                  <a:pt x="2353873" y="1539578"/>
                </a:lnTo>
                <a:lnTo>
                  <a:pt x="2321952" y="1570015"/>
                </a:lnTo>
                <a:lnTo>
                  <a:pt x="2289422" y="1600027"/>
                </a:lnTo>
                <a:lnTo>
                  <a:pt x="2256290" y="1629608"/>
                </a:lnTo>
                <a:lnTo>
                  <a:pt x="2222565" y="1658752"/>
                </a:lnTo>
                <a:lnTo>
                  <a:pt x="2188254" y="1687454"/>
                </a:lnTo>
                <a:lnTo>
                  <a:pt x="2153364" y="1715706"/>
                </a:lnTo>
                <a:lnTo>
                  <a:pt x="2117903" y="1743503"/>
                </a:lnTo>
                <a:lnTo>
                  <a:pt x="2081879" y="1770840"/>
                </a:lnTo>
                <a:lnTo>
                  <a:pt x="2045298" y="1797709"/>
                </a:lnTo>
                <a:lnTo>
                  <a:pt x="2008170" y="1824105"/>
                </a:lnTo>
                <a:lnTo>
                  <a:pt x="1970500" y="1850022"/>
                </a:lnTo>
                <a:lnTo>
                  <a:pt x="1932297" y="1875454"/>
                </a:lnTo>
                <a:lnTo>
                  <a:pt x="1893569" y="1900396"/>
                </a:lnTo>
                <a:lnTo>
                  <a:pt x="1854322" y="1924839"/>
                </a:lnTo>
                <a:lnTo>
                  <a:pt x="1814565" y="1948780"/>
                </a:lnTo>
                <a:lnTo>
                  <a:pt x="1774304" y="1972212"/>
                </a:lnTo>
                <a:lnTo>
                  <a:pt x="1733549" y="1995129"/>
                </a:lnTo>
                <a:lnTo>
                  <a:pt x="1692305" y="2017524"/>
                </a:lnTo>
                <a:lnTo>
                  <a:pt x="1650580" y="2039393"/>
                </a:lnTo>
                <a:lnTo>
                  <a:pt x="1608383" y="2060728"/>
                </a:lnTo>
                <a:lnTo>
                  <a:pt x="1565721" y="2081524"/>
                </a:lnTo>
                <a:lnTo>
                  <a:pt x="1522600" y="2101775"/>
                </a:lnTo>
                <a:lnTo>
                  <a:pt x="1479030" y="2121475"/>
                </a:lnTo>
                <a:lnTo>
                  <a:pt x="1435016" y="2140617"/>
                </a:lnTo>
                <a:lnTo>
                  <a:pt x="1390568" y="2159196"/>
                </a:lnTo>
                <a:lnTo>
                  <a:pt x="1345692" y="2177206"/>
                </a:lnTo>
                <a:lnTo>
                  <a:pt x="1300396" y="2194641"/>
                </a:lnTo>
                <a:lnTo>
                  <a:pt x="1254688" y="2211495"/>
                </a:lnTo>
                <a:lnTo>
                  <a:pt x="1208574" y="2227761"/>
                </a:lnTo>
                <a:lnTo>
                  <a:pt x="1162063" y="2243434"/>
                </a:lnTo>
                <a:lnTo>
                  <a:pt x="1115163" y="2258507"/>
                </a:lnTo>
                <a:lnTo>
                  <a:pt x="1067880" y="2272976"/>
                </a:lnTo>
                <a:lnTo>
                  <a:pt x="1020222" y="2286833"/>
                </a:lnTo>
                <a:lnTo>
                  <a:pt x="972197" y="2300072"/>
                </a:lnTo>
                <a:lnTo>
                  <a:pt x="923813" y="2312689"/>
                </a:lnTo>
                <a:lnTo>
                  <a:pt x="875076" y="2324676"/>
                </a:lnTo>
                <a:lnTo>
                  <a:pt x="825995" y="2336027"/>
                </a:lnTo>
                <a:lnTo>
                  <a:pt x="776577" y="2346737"/>
                </a:lnTo>
                <a:lnTo>
                  <a:pt x="726829" y="2356800"/>
                </a:lnTo>
                <a:lnTo>
                  <a:pt x="676760" y="2366209"/>
                </a:lnTo>
                <a:lnTo>
                  <a:pt x="626376" y="2374959"/>
                </a:lnTo>
                <a:lnTo>
                  <a:pt x="575685" y="2383044"/>
                </a:lnTo>
                <a:lnTo>
                  <a:pt x="524695" y="2390457"/>
                </a:lnTo>
                <a:lnTo>
                  <a:pt x="473414" y="2397192"/>
                </a:lnTo>
                <a:lnTo>
                  <a:pt x="421848" y="2403245"/>
                </a:lnTo>
                <a:lnTo>
                  <a:pt x="370006" y="2408607"/>
                </a:lnTo>
                <a:lnTo>
                  <a:pt x="317895" y="2413274"/>
                </a:lnTo>
                <a:lnTo>
                  <a:pt x="265522" y="2417240"/>
                </a:lnTo>
                <a:lnTo>
                  <a:pt x="212895" y="2420498"/>
                </a:lnTo>
                <a:lnTo>
                  <a:pt x="160022" y="2423042"/>
                </a:lnTo>
                <a:lnTo>
                  <a:pt x="106910" y="2424867"/>
                </a:lnTo>
                <a:lnTo>
                  <a:pt x="53567" y="2425967"/>
                </a:lnTo>
                <a:lnTo>
                  <a:pt x="0" y="2426335"/>
                </a:lnTo>
                <a:lnTo>
                  <a:pt x="0" y="3733800"/>
                </a:lnTo>
                <a:lnTo>
                  <a:pt x="1346" y="3733800"/>
                </a:lnTo>
                <a:lnTo>
                  <a:pt x="479171" y="3714623"/>
                </a:lnTo>
                <a:lnTo>
                  <a:pt x="532385" y="3710072"/>
                </a:lnTo>
                <a:lnTo>
                  <a:pt x="585419" y="3705049"/>
                </a:lnTo>
                <a:lnTo>
                  <a:pt x="638271" y="3699557"/>
                </a:lnTo>
                <a:lnTo>
                  <a:pt x="690937" y="3693599"/>
                </a:lnTo>
                <a:lnTo>
                  <a:pt x="743413" y="3687177"/>
                </a:lnTo>
                <a:lnTo>
                  <a:pt x="795696" y="3680294"/>
                </a:lnTo>
                <a:lnTo>
                  <a:pt x="847783" y="3672953"/>
                </a:lnTo>
                <a:lnTo>
                  <a:pt x="899670" y="3665156"/>
                </a:lnTo>
                <a:lnTo>
                  <a:pt x="951354" y="3656906"/>
                </a:lnTo>
                <a:lnTo>
                  <a:pt x="1002832" y="3648206"/>
                </a:lnTo>
                <a:lnTo>
                  <a:pt x="1054100" y="3639059"/>
                </a:lnTo>
                <a:lnTo>
                  <a:pt x="1105154" y="3629467"/>
                </a:lnTo>
                <a:lnTo>
                  <a:pt x="1155992" y="3619432"/>
                </a:lnTo>
                <a:lnTo>
                  <a:pt x="1206610" y="3608958"/>
                </a:lnTo>
                <a:lnTo>
                  <a:pt x="1257005" y="3598048"/>
                </a:lnTo>
                <a:lnTo>
                  <a:pt x="1307172" y="3586703"/>
                </a:lnTo>
                <a:lnTo>
                  <a:pt x="1357110" y="3574927"/>
                </a:lnTo>
                <a:lnTo>
                  <a:pt x="1406814" y="3562722"/>
                </a:lnTo>
                <a:lnTo>
                  <a:pt x="1456281" y="3550091"/>
                </a:lnTo>
                <a:lnTo>
                  <a:pt x="1505508" y="3537037"/>
                </a:lnTo>
                <a:lnTo>
                  <a:pt x="1554492" y="3523562"/>
                </a:lnTo>
                <a:lnTo>
                  <a:pt x="1603228" y="3509669"/>
                </a:lnTo>
                <a:lnTo>
                  <a:pt x="1651714" y="3495361"/>
                </a:lnTo>
                <a:lnTo>
                  <a:pt x="1699946" y="3480641"/>
                </a:lnTo>
                <a:lnTo>
                  <a:pt x="1747921" y="3465510"/>
                </a:lnTo>
                <a:lnTo>
                  <a:pt x="1795636" y="3449973"/>
                </a:lnTo>
                <a:lnTo>
                  <a:pt x="1843086" y="3434031"/>
                </a:lnTo>
                <a:lnTo>
                  <a:pt x="1890270" y="3417687"/>
                </a:lnTo>
                <a:lnTo>
                  <a:pt x="1937182" y="3400944"/>
                </a:lnTo>
                <a:lnTo>
                  <a:pt x="1983821" y="3383805"/>
                </a:lnTo>
                <a:lnTo>
                  <a:pt x="2030182" y="3366272"/>
                </a:lnTo>
                <a:lnTo>
                  <a:pt x="2076262" y="3348348"/>
                </a:lnTo>
                <a:lnTo>
                  <a:pt x="2122058" y="3330036"/>
                </a:lnTo>
                <a:lnTo>
                  <a:pt x="2167567" y="3311338"/>
                </a:lnTo>
                <a:lnTo>
                  <a:pt x="2212784" y="3292257"/>
                </a:lnTo>
                <a:lnTo>
                  <a:pt x="2257708" y="3272796"/>
                </a:lnTo>
                <a:lnTo>
                  <a:pt x="2302333" y="3252957"/>
                </a:lnTo>
                <a:lnTo>
                  <a:pt x="2346658" y="3232744"/>
                </a:lnTo>
                <a:lnTo>
                  <a:pt x="2390678" y="3212158"/>
                </a:lnTo>
                <a:lnTo>
                  <a:pt x="2434390" y="3191203"/>
                </a:lnTo>
                <a:lnTo>
                  <a:pt x="2477791" y="3169881"/>
                </a:lnTo>
                <a:lnTo>
                  <a:pt x="2520877" y="3148195"/>
                </a:lnTo>
                <a:lnTo>
                  <a:pt x="2563645" y="3126148"/>
                </a:lnTo>
                <a:lnTo>
                  <a:pt x="2606092" y="3103742"/>
                </a:lnTo>
                <a:lnTo>
                  <a:pt x="2648215" y="3080979"/>
                </a:lnTo>
                <a:lnTo>
                  <a:pt x="2690009" y="3057864"/>
                </a:lnTo>
                <a:lnTo>
                  <a:pt x="2731471" y="3034398"/>
                </a:lnTo>
                <a:lnTo>
                  <a:pt x="2772599" y="3010584"/>
                </a:lnTo>
                <a:lnTo>
                  <a:pt x="2813389" y="2986425"/>
                </a:lnTo>
                <a:lnTo>
                  <a:pt x="2853836" y="2961923"/>
                </a:lnTo>
                <a:lnTo>
                  <a:pt x="2893939" y="2937081"/>
                </a:lnTo>
                <a:lnTo>
                  <a:pt x="2933694" y="2911902"/>
                </a:lnTo>
                <a:lnTo>
                  <a:pt x="2973096" y="2886389"/>
                </a:lnTo>
                <a:lnTo>
                  <a:pt x="3012144" y="2860544"/>
                </a:lnTo>
                <a:lnTo>
                  <a:pt x="3050833" y="2834370"/>
                </a:lnTo>
                <a:lnTo>
                  <a:pt x="3089160" y="2807869"/>
                </a:lnTo>
                <a:lnTo>
                  <a:pt x="3127122" y="2781045"/>
                </a:lnTo>
                <a:lnTo>
                  <a:pt x="3164715" y="2753899"/>
                </a:lnTo>
                <a:lnTo>
                  <a:pt x="3201936" y="2726436"/>
                </a:lnTo>
                <a:lnTo>
                  <a:pt x="3238781" y="2698656"/>
                </a:lnTo>
                <a:lnTo>
                  <a:pt x="3275248" y="2670564"/>
                </a:lnTo>
                <a:lnTo>
                  <a:pt x="3311333" y="2642162"/>
                </a:lnTo>
                <a:lnTo>
                  <a:pt x="3347032" y="2613452"/>
                </a:lnTo>
                <a:lnTo>
                  <a:pt x="3382342" y="2584437"/>
                </a:lnTo>
                <a:lnTo>
                  <a:pt x="3417260" y="2555120"/>
                </a:lnTo>
                <a:lnTo>
                  <a:pt x="3451782" y="2525503"/>
                </a:lnTo>
                <a:lnTo>
                  <a:pt x="3485905" y="2495589"/>
                </a:lnTo>
                <a:lnTo>
                  <a:pt x="3519625" y="2465382"/>
                </a:lnTo>
                <a:lnTo>
                  <a:pt x="3552940" y="2434883"/>
                </a:lnTo>
                <a:lnTo>
                  <a:pt x="3585845" y="2404095"/>
                </a:lnTo>
                <a:lnTo>
                  <a:pt x="3618338" y="2373022"/>
                </a:lnTo>
                <a:lnTo>
                  <a:pt x="3650415" y="2341665"/>
                </a:lnTo>
                <a:lnTo>
                  <a:pt x="3682073" y="2310027"/>
                </a:lnTo>
                <a:lnTo>
                  <a:pt x="3713308" y="2278112"/>
                </a:lnTo>
                <a:lnTo>
                  <a:pt x="3744116" y="2245921"/>
                </a:lnTo>
                <a:lnTo>
                  <a:pt x="3774495" y="2213457"/>
                </a:lnTo>
                <a:lnTo>
                  <a:pt x="3804442" y="2180724"/>
                </a:lnTo>
                <a:lnTo>
                  <a:pt x="3833952" y="2147724"/>
                </a:lnTo>
                <a:lnTo>
                  <a:pt x="3863022" y="2114459"/>
                </a:lnTo>
                <a:lnTo>
                  <a:pt x="3891650" y="2080932"/>
                </a:lnTo>
                <a:lnTo>
                  <a:pt x="3919831" y="2047146"/>
                </a:lnTo>
                <a:lnTo>
                  <a:pt x="3947562" y="2013104"/>
                </a:lnTo>
                <a:lnTo>
                  <a:pt x="3974840" y="1978808"/>
                </a:lnTo>
                <a:lnTo>
                  <a:pt x="4001662" y="1944261"/>
                </a:lnTo>
                <a:lnTo>
                  <a:pt x="4028023" y="1909465"/>
                </a:lnTo>
                <a:lnTo>
                  <a:pt x="4053922" y="1874424"/>
                </a:lnTo>
                <a:lnTo>
                  <a:pt x="4079353" y="1839140"/>
                </a:lnTo>
                <a:lnTo>
                  <a:pt x="4104315" y="1803616"/>
                </a:lnTo>
                <a:lnTo>
                  <a:pt x="4128803" y="1767854"/>
                </a:lnTo>
                <a:lnTo>
                  <a:pt x="4152815" y="1731857"/>
                </a:lnTo>
                <a:lnTo>
                  <a:pt x="4176346" y="1695629"/>
                </a:lnTo>
                <a:lnTo>
                  <a:pt x="4199394" y="1659170"/>
                </a:lnTo>
                <a:lnTo>
                  <a:pt x="4221954" y="1622485"/>
                </a:lnTo>
                <a:lnTo>
                  <a:pt x="4244025" y="1585576"/>
                </a:lnTo>
                <a:lnTo>
                  <a:pt x="4265601" y="1548445"/>
                </a:lnTo>
                <a:lnTo>
                  <a:pt x="4286681" y="1511096"/>
                </a:lnTo>
                <a:lnTo>
                  <a:pt x="4307260" y="1473530"/>
                </a:lnTo>
                <a:lnTo>
                  <a:pt x="4327336" y="1435751"/>
                </a:lnTo>
                <a:lnTo>
                  <a:pt x="4346904" y="1397762"/>
                </a:lnTo>
                <a:lnTo>
                  <a:pt x="4365961" y="1359564"/>
                </a:lnTo>
                <a:lnTo>
                  <a:pt x="4384505" y="1321161"/>
                </a:lnTo>
                <a:lnTo>
                  <a:pt x="4402531" y="1282556"/>
                </a:lnTo>
                <a:lnTo>
                  <a:pt x="4420037" y="1243751"/>
                </a:lnTo>
                <a:lnTo>
                  <a:pt x="4437018" y="1204749"/>
                </a:lnTo>
                <a:lnTo>
                  <a:pt x="4453472" y="1165552"/>
                </a:lnTo>
                <a:lnTo>
                  <a:pt x="4469395" y="1126163"/>
                </a:lnTo>
                <a:lnTo>
                  <a:pt x="4484784" y="1086585"/>
                </a:lnTo>
                <a:lnTo>
                  <a:pt x="4499635" y="1046821"/>
                </a:lnTo>
                <a:lnTo>
                  <a:pt x="4513945" y="1006873"/>
                </a:lnTo>
                <a:lnTo>
                  <a:pt x="4527711" y="966744"/>
                </a:lnTo>
                <a:lnTo>
                  <a:pt x="4540929" y="926437"/>
                </a:lnTo>
                <a:lnTo>
                  <a:pt x="4553595" y="885953"/>
                </a:lnTo>
                <a:lnTo>
                  <a:pt x="4565708" y="845297"/>
                </a:lnTo>
                <a:lnTo>
                  <a:pt x="4577262" y="804471"/>
                </a:lnTo>
                <a:lnTo>
                  <a:pt x="4588255" y="763477"/>
                </a:lnTo>
                <a:lnTo>
                  <a:pt x="4598684" y="722319"/>
                </a:lnTo>
                <a:lnTo>
                  <a:pt x="4608544" y="680998"/>
                </a:lnTo>
                <a:lnTo>
                  <a:pt x="4617833" y="639517"/>
                </a:lnTo>
                <a:lnTo>
                  <a:pt x="4626547" y="597880"/>
                </a:lnTo>
                <a:lnTo>
                  <a:pt x="4634683" y="556088"/>
                </a:lnTo>
                <a:lnTo>
                  <a:pt x="4642238" y="514146"/>
                </a:lnTo>
                <a:lnTo>
                  <a:pt x="4649207" y="472054"/>
                </a:lnTo>
                <a:lnTo>
                  <a:pt x="4655588" y="429816"/>
                </a:lnTo>
                <a:lnTo>
                  <a:pt x="4661378" y="387435"/>
                </a:lnTo>
                <a:lnTo>
                  <a:pt x="4666572" y="344914"/>
                </a:lnTo>
                <a:lnTo>
                  <a:pt x="4671168" y="302254"/>
                </a:lnTo>
                <a:lnTo>
                  <a:pt x="4675162" y="259459"/>
                </a:lnTo>
                <a:lnTo>
                  <a:pt x="4678551" y="216532"/>
                </a:lnTo>
                <a:lnTo>
                  <a:pt x="4681332" y="173474"/>
                </a:lnTo>
                <a:lnTo>
                  <a:pt x="4683500" y="130290"/>
                </a:lnTo>
                <a:lnTo>
                  <a:pt x="4685053" y="86981"/>
                </a:lnTo>
                <a:lnTo>
                  <a:pt x="4685987" y="43550"/>
                </a:lnTo>
                <a:lnTo>
                  <a:pt x="4686300" y="0"/>
                </a:lnTo>
                <a:close/>
              </a:path>
            </a:pathLst>
          </a:custGeom>
          <a:solidFill>
            <a:schemeClr val="accent3">
              <a:alpha val="50195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F7E5B83F-0E84-FE04-8168-75A5E42892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59092" y="3102774"/>
            <a:ext cx="1838323" cy="65245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F6DF3092-F89A-C625-AAE0-202D2DE58D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72" y="1388173"/>
            <a:ext cx="7048428" cy="478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6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60069" y="761"/>
            <a:ext cx="0" cy="1320800"/>
          </a:xfrm>
          <a:custGeom>
            <a:avLst/>
            <a:gdLst/>
            <a:ahLst/>
            <a:cxnLst/>
            <a:rect l="l" t="t" r="r" b="b"/>
            <a:pathLst>
              <a:path h="1320800">
                <a:moveTo>
                  <a:pt x="0" y="0"/>
                </a:moveTo>
                <a:lnTo>
                  <a:pt x="0" y="13208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80447" y="6170676"/>
            <a:ext cx="2512060" cy="687705"/>
          </a:xfrm>
          <a:custGeom>
            <a:avLst/>
            <a:gdLst/>
            <a:ahLst/>
            <a:cxnLst/>
            <a:rect l="l" t="t" r="r" b="b"/>
            <a:pathLst>
              <a:path w="2512059" h="687704">
                <a:moveTo>
                  <a:pt x="1255776" y="0"/>
                </a:moveTo>
                <a:lnTo>
                  <a:pt x="1204561" y="859"/>
                </a:lnTo>
                <a:lnTo>
                  <a:pt x="1153779" y="3421"/>
                </a:lnTo>
                <a:lnTo>
                  <a:pt x="1103458" y="7656"/>
                </a:lnTo>
                <a:lnTo>
                  <a:pt x="1053627" y="13538"/>
                </a:lnTo>
                <a:lnTo>
                  <a:pt x="1004311" y="21039"/>
                </a:lnTo>
                <a:lnTo>
                  <a:pt x="955540" y="30130"/>
                </a:lnTo>
                <a:lnTo>
                  <a:pt x="907341" y="40785"/>
                </a:lnTo>
                <a:lnTo>
                  <a:pt x="859742" y="52976"/>
                </a:lnTo>
                <a:lnTo>
                  <a:pt x="812770" y="66675"/>
                </a:lnTo>
                <a:lnTo>
                  <a:pt x="766454" y="81855"/>
                </a:lnTo>
                <a:lnTo>
                  <a:pt x="720820" y="98488"/>
                </a:lnTo>
                <a:lnTo>
                  <a:pt x="675898" y="116546"/>
                </a:lnTo>
                <a:lnTo>
                  <a:pt x="631713" y="136003"/>
                </a:lnTo>
                <a:lnTo>
                  <a:pt x="588295" y="156829"/>
                </a:lnTo>
                <a:lnTo>
                  <a:pt x="545671" y="178998"/>
                </a:lnTo>
                <a:lnTo>
                  <a:pt x="503868" y="202482"/>
                </a:lnTo>
                <a:lnTo>
                  <a:pt x="462915" y="227253"/>
                </a:lnTo>
                <a:lnTo>
                  <a:pt x="422839" y="253285"/>
                </a:lnTo>
                <a:lnTo>
                  <a:pt x="383668" y="280548"/>
                </a:lnTo>
                <a:lnTo>
                  <a:pt x="345430" y="309016"/>
                </a:lnTo>
                <a:lnTo>
                  <a:pt x="308152" y="338661"/>
                </a:lnTo>
                <a:lnTo>
                  <a:pt x="271862" y="369455"/>
                </a:lnTo>
                <a:lnTo>
                  <a:pt x="236589" y="401371"/>
                </a:lnTo>
                <a:lnTo>
                  <a:pt x="202358" y="434381"/>
                </a:lnTo>
                <a:lnTo>
                  <a:pt x="169199" y="468458"/>
                </a:lnTo>
                <a:lnTo>
                  <a:pt x="137140" y="503573"/>
                </a:lnTo>
                <a:lnTo>
                  <a:pt x="106207" y="539700"/>
                </a:lnTo>
                <a:lnTo>
                  <a:pt x="76428" y="576810"/>
                </a:lnTo>
                <a:lnTo>
                  <a:pt x="47832" y="614877"/>
                </a:lnTo>
                <a:lnTo>
                  <a:pt x="20447" y="653872"/>
                </a:lnTo>
                <a:lnTo>
                  <a:pt x="0" y="687323"/>
                </a:lnTo>
                <a:lnTo>
                  <a:pt x="2511552" y="687323"/>
                </a:lnTo>
                <a:lnTo>
                  <a:pt x="2491104" y="653872"/>
                </a:lnTo>
                <a:lnTo>
                  <a:pt x="2463719" y="614877"/>
                </a:lnTo>
                <a:lnTo>
                  <a:pt x="2435123" y="576810"/>
                </a:lnTo>
                <a:lnTo>
                  <a:pt x="2405344" y="539700"/>
                </a:lnTo>
                <a:lnTo>
                  <a:pt x="2374411" y="503573"/>
                </a:lnTo>
                <a:lnTo>
                  <a:pt x="2342352" y="468458"/>
                </a:lnTo>
                <a:lnTo>
                  <a:pt x="2309193" y="434381"/>
                </a:lnTo>
                <a:lnTo>
                  <a:pt x="2274962" y="401371"/>
                </a:lnTo>
                <a:lnTo>
                  <a:pt x="2239689" y="369455"/>
                </a:lnTo>
                <a:lnTo>
                  <a:pt x="2203399" y="338661"/>
                </a:lnTo>
                <a:lnTo>
                  <a:pt x="2166121" y="309016"/>
                </a:lnTo>
                <a:lnTo>
                  <a:pt x="2127883" y="280548"/>
                </a:lnTo>
                <a:lnTo>
                  <a:pt x="2088712" y="253285"/>
                </a:lnTo>
                <a:lnTo>
                  <a:pt x="2048636" y="227253"/>
                </a:lnTo>
                <a:lnTo>
                  <a:pt x="2007683" y="202482"/>
                </a:lnTo>
                <a:lnTo>
                  <a:pt x="1965880" y="178998"/>
                </a:lnTo>
                <a:lnTo>
                  <a:pt x="1923256" y="156829"/>
                </a:lnTo>
                <a:lnTo>
                  <a:pt x="1879838" y="136003"/>
                </a:lnTo>
                <a:lnTo>
                  <a:pt x="1835653" y="116546"/>
                </a:lnTo>
                <a:lnTo>
                  <a:pt x="1790731" y="98488"/>
                </a:lnTo>
                <a:lnTo>
                  <a:pt x="1745097" y="81855"/>
                </a:lnTo>
                <a:lnTo>
                  <a:pt x="1698781" y="66675"/>
                </a:lnTo>
                <a:lnTo>
                  <a:pt x="1651809" y="52976"/>
                </a:lnTo>
                <a:lnTo>
                  <a:pt x="1604210" y="40785"/>
                </a:lnTo>
                <a:lnTo>
                  <a:pt x="1556011" y="30130"/>
                </a:lnTo>
                <a:lnTo>
                  <a:pt x="1507240" y="21039"/>
                </a:lnTo>
                <a:lnTo>
                  <a:pt x="1457924" y="13538"/>
                </a:lnTo>
                <a:lnTo>
                  <a:pt x="1408093" y="7656"/>
                </a:lnTo>
                <a:lnTo>
                  <a:pt x="1357772" y="3421"/>
                </a:lnTo>
                <a:lnTo>
                  <a:pt x="1306990" y="859"/>
                </a:lnTo>
                <a:lnTo>
                  <a:pt x="1255776" y="0"/>
                </a:lnTo>
                <a:close/>
              </a:path>
            </a:pathLst>
          </a:custGeom>
          <a:solidFill>
            <a:schemeClr val="accent3">
              <a:alpha val="50195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559" y="4696967"/>
            <a:ext cx="106680" cy="1066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4628" y="1199388"/>
            <a:ext cx="243840" cy="24231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391091" y="1752600"/>
            <a:ext cx="303890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dirty="0"/>
              <a:t>Solar </a:t>
            </a:r>
            <a:r>
              <a:rPr lang="fr-FR" dirty="0" err="1"/>
              <a:t>Masts</a:t>
            </a:r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14400" y="0"/>
            <a:ext cx="4686300" cy="3733800"/>
          </a:xfrm>
          <a:custGeom>
            <a:avLst/>
            <a:gdLst/>
            <a:ahLst/>
            <a:cxnLst/>
            <a:rect l="l" t="t" r="r" b="b"/>
            <a:pathLst>
              <a:path w="4686300" h="3733800">
                <a:moveTo>
                  <a:pt x="4686300" y="0"/>
                </a:moveTo>
                <a:lnTo>
                  <a:pt x="3045333" y="0"/>
                </a:lnTo>
                <a:lnTo>
                  <a:pt x="3044871" y="42682"/>
                </a:lnTo>
                <a:lnTo>
                  <a:pt x="3043491" y="85185"/>
                </a:lnTo>
                <a:lnTo>
                  <a:pt x="3041200" y="127505"/>
                </a:lnTo>
                <a:lnTo>
                  <a:pt x="3038006" y="169633"/>
                </a:lnTo>
                <a:lnTo>
                  <a:pt x="3033917" y="211566"/>
                </a:lnTo>
                <a:lnTo>
                  <a:pt x="3028939" y="253296"/>
                </a:lnTo>
                <a:lnTo>
                  <a:pt x="3023081" y="294817"/>
                </a:lnTo>
                <a:lnTo>
                  <a:pt x="3016349" y="336124"/>
                </a:lnTo>
                <a:lnTo>
                  <a:pt x="3008753" y="377211"/>
                </a:lnTo>
                <a:lnTo>
                  <a:pt x="3000298" y="418071"/>
                </a:lnTo>
                <a:lnTo>
                  <a:pt x="2990993" y="458698"/>
                </a:lnTo>
                <a:lnTo>
                  <a:pt x="2980845" y="499087"/>
                </a:lnTo>
                <a:lnTo>
                  <a:pt x="2969862" y="539231"/>
                </a:lnTo>
                <a:lnTo>
                  <a:pt x="2958052" y="579125"/>
                </a:lnTo>
                <a:lnTo>
                  <a:pt x="2945421" y="618763"/>
                </a:lnTo>
                <a:lnTo>
                  <a:pt x="2931977" y="658137"/>
                </a:lnTo>
                <a:lnTo>
                  <a:pt x="2917729" y="697243"/>
                </a:lnTo>
                <a:lnTo>
                  <a:pt x="2902683" y="736075"/>
                </a:lnTo>
                <a:lnTo>
                  <a:pt x="2886846" y="774626"/>
                </a:lnTo>
                <a:lnTo>
                  <a:pt x="2870228" y="812890"/>
                </a:lnTo>
                <a:lnTo>
                  <a:pt x="2852835" y="850862"/>
                </a:lnTo>
                <a:lnTo>
                  <a:pt x="2834674" y="888534"/>
                </a:lnTo>
                <a:lnTo>
                  <a:pt x="2815754" y="925903"/>
                </a:lnTo>
                <a:lnTo>
                  <a:pt x="2796081" y="962960"/>
                </a:lnTo>
                <a:lnTo>
                  <a:pt x="2775664" y="999701"/>
                </a:lnTo>
                <a:lnTo>
                  <a:pt x="2754509" y="1036119"/>
                </a:lnTo>
                <a:lnTo>
                  <a:pt x="2732625" y="1072209"/>
                </a:lnTo>
                <a:lnTo>
                  <a:pt x="2710019" y="1107963"/>
                </a:lnTo>
                <a:lnTo>
                  <a:pt x="2686699" y="1143377"/>
                </a:lnTo>
                <a:lnTo>
                  <a:pt x="2662672" y="1178445"/>
                </a:lnTo>
                <a:lnTo>
                  <a:pt x="2637945" y="1213159"/>
                </a:lnTo>
                <a:lnTo>
                  <a:pt x="2612526" y="1247515"/>
                </a:lnTo>
                <a:lnTo>
                  <a:pt x="2586424" y="1281506"/>
                </a:lnTo>
                <a:lnTo>
                  <a:pt x="2559644" y="1315126"/>
                </a:lnTo>
                <a:lnTo>
                  <a:pt x="2532195" y="1348369"/>
                </a:lnTo>
                <a:lnTo>
                  <a:pt x="2504085" y="1381229"/>
                </a:lnTo>
                <a:lnTo>
                  <a:pt x="2475321" y="1413701"/>
                </a:lnTo>
                <a:lnTo>
                  <a:pt x="2445910" y="1445777"/>
                </a:lnTo>
                <a:lnTo>
                  <a:pt x="2415860" y="1477453"/>
                </a:lnTo>
                <a:lnTo>
                  <a:pt x="2385179" y="1508722"/>
                </a:lnTo>
                <a:lnTo>
                  <a:pt x="2353873" y="1539578"/>
                </a:lnTo>
                <a:lnTo>
                  <a:pt x="2321952" y="1570015"/>
                </a:lnTo>
                <a:lnTo>
                  <a:pt x="2289422" y="1600027"/>
                </a:lnTo>
                <a:lnTo>
                  <a:pt x="2256290" y="1629608"/>
                </a:lnTo>
                <a:lnTo>
                  <a:pt x="2222565" y="1658752"/>
                </a:lnTo>
                <a:lnTo>
                  <a:pt x="2188254" y="1687454"/>
                </a:lnTo>
                <a:lnTo>
                  <a:pt x="2153364" y="1715706"/>
                </a:lnTo>
                <a:lnTo>
                  <a:pt x="2117903" y="1743503"/>
                </a:lnTo>
                <a:lnTo>
                  <a:pt x="2081879" y="1770840"/>
                </a:lnTo>
                <a:lnTo>
                  <a:pt x="2045298" y="1797709"/>
                </a:lnTo>
                <a:lnTo>
                  <a:pt x="2008170" y="1824105"/>
                </a:lnTo>
                <a:lnTo>
                  <a:pt x="1970500" y="1850022"/>
                </a:lnTo>
                <a:lnTo>
                  <a:pt x="1932297" y="1875454"/>
                </a:lnTo>
                <a:lnTo>
                  <a:pt x="1893569" y="1900396"/>
                </a:lnTo>
                <a:lnTo>
                  <a:pt x="1854322" y="1924839"/>
                </a:lnTo>
                <a:lnTo>
                  <a:pt x="1814565" y="1948780"/>
                </a:lnTo>
                <a:lnTo>
                  <a:pt x="1774304" y="1972212"/>
                </a:lnTo>
                <a:lnTo>
                  <a:pt x="1733549" y="1995129"/>
                </a:lnTo>
                <a:lnTo>
                  <a:pt x="1692305" y="2017524"/>
                </a:lnTo>
                <a:lnTo>
                  <a:pt x="1650580" y="2039393"/>
                </a:lnTo>
                <a:lnTo>
                  <a:pt x="1608383" y="2060728"/>
                </a:lnTo>
                <a:lnTo>
                  <a:pt x="1565721" y="2081524"/>
                </a:lnTo>
                <a:lnTo>
                  <a:pt x="1522600" y="2101775"/>
                </a:lnTo>
                <a:lnTo>
                  <a:pt x="1479030" y="2121475"/>
                </a:lnTo>
                <a:lnTo>
                  <a:pt x="1435016" y="2140617"/>
                </a:lnTo>
                <a:lnTo>
                  <a:pt x="1390568" y="2159196"/>
                </a:lnTo>
                <a:lnTo>
                  <a:pt x="1345692" y="2177206"/>
                </a:lnTo>
                <a:lnTo>
                  <a:pt x="1300396" y="2194641"/>
                </a:lnTo>
                <a:lnTo>
                  <a:pt x="1254688" y="2211495"/>
                </a:lnTo>
                <a:lnTo>
                  <a:pt x="1208574" y="2227761"/>
                </a:lnTo>
                <a:lnTo>
                  <a:pt x="1162063" y="2243434"/>
                </a:lnTo>
                <a:lnTo>
                  <a:pt x="1115163" y="2258507"/>
                </a:lnTo>
                <a:lnTo>
                  <a:pt x="1067880" y="2272976"/>
                </a:lnTo>
                <a:lnTo>
                  <a:pt x="1020222" y="2286833"/>
                </a:lnTo>
                <a:lnTo>
                  <a:pt x="972197" y="2300072"/>
                </a:lnTo>
                <a:lnTo>
                  <a:pt x="923813" y="2312689"/>
                </a:lnTo>
                <a:lnTo>
                  <a:pt x="875076" y="2324676"/>
                </a:lnTo>
                <a:lnTo>
                  <a:pt x="825995" y="2336027"/>
                </a:lnTo>
                <a:lnTo>
                  <a:pt x="776577" y="2346737"/>
                </a:lnTo>
                <a:lnTo>
                  <a:pt x="726829" y="2356800"/>
                </a:lnTo>
                <a:lnTo>
                  <a:pt x="676760" y="2366209"/>
                </a:lnTo>
                <a:lnTo>
                  <a:pt x="626376" y="2374959"/>
                </a:lnTo>
                <a:lnTo>
                  <a:pt x="575685" y="2383044"/>
                </a:lnTo>
                <a:lnTo>
                  <a:pt x="524695" y="2390457"/>
                </a:lnTo>
                <a:lnTo>
                  <a:pt x="473414" y="2397192"/>
                </a:lnTo>
                <a:lnTo>
                  <a:pt x="421848" y="2403245"/>
                </a:lnTo>
                <a:lnTo>
                  <a:pt x="370006" y="2408607"/>
                </a:lnTo>
                <a:lnTo>
                  <a:pt x="317895" y="2413274"/>
                </a:lnTo>
                <a:lnTo>
                  <a:pt x="265522" y="2417240"/>
                </a:lnTo>
                <a:lnTo>
                  <a:pt x="212895" y="2420498"/>
                </a:lnTo>
                <a:lnTo>
                  <a:pt x="160022" y="2423042"/>
                </a:lnTo>
                <a:lnTo>
                  <a:pt x="106910" y="2424867"/>
                </a:lnTo>
                <a:lnTo>
                  <a:pt x="53567" y="2425967"/>
                </a:lnTo>
                <a:lnTo>
                  <a:pt x="0" y="2426335"/>
                </a:lnTo>
                <a:lnTo>
                  <a:pt x="0" y="3733800"/>
                </a:lnTo>
                <a:lnTo>
                  <a:pt x="1346" y="3733800"/>
                </a:lnTo>
                <a:lnTo>
                  <a:pt x="479171" y="3714623"/>
                </a:lnTo>
                <a:lnTo>
                  <a:pt x="532385" y="3710072"/>
                </a:lnTo>
                <a:lnTo>
                  <a:pt x="585419" y="3705049"/>
                </a:lnTo>
                <a:lnTo>
                  <a:pt x="638271" y="3699557"/>
                </a:lnTo>
                <a:lnTo>
                  <a:pt x="690937" y="3693599"/>
                </a:lnTo>
                <a:lnTo>
                  <a:pt x="743413" y="3687177"/>
                </a:lnTo>
                <a:lnTo>
                  <a:pt x="795696" y="3680294"/>
                </a:lnTo>
                <a:lnTo>
                  <a:pt x="847783" y="3672953"/>
                </a:lnTo>
                <a:lnTo>
                  <a:pt x="899670" y="3665156"/>
                </a:lnTo>
                <a:lnTo>
                  <a:pt x="951354" y="3656906"/>
                </a:lnTo>
                <a:lnTo>
                  <a:pt x="1002832" y="3648206"/>
                </a:lnTo>
                <a:lnTo>
                  <a:pt x="1054100" y="3639059"/>
                </a:lnTo>
                <a:lnTo>
                  <a:pt x="1105154" y="3629467"/>
                </a:lnTo>
                <a:lnTo>
                  <a:pt x="1155992" y="3619432"/>
                </a:lnTo>
                <a:lnTo>
                  <a:pt x="1206610" y="3608958"/>
                </a:lnTo>
                <a:lnTo>
                  <a:pt x="1257005" y="3598048"/>
                </a:lnTo>
                <a:lnTo>
                  <a:pt x="1307172" y="3586703"/>
                </a:lnTo>
                <a:lnTo>
                  <a:pt x="1357110" y="3574927"/>
                </a:lnTo>
                <a:lnTo>
                  <a:pt x="1406814" y="3562722"/>
                </a:lnTo>
                <a:lnTo>
                  <a:pt x="1456281" y="3550091"/>
                </a:lnTo>
                <a:lnTo>
                  <a:pt x="1505508" y="3537037"/>
                </a:lnTo>
                <a:lnTo>
                  <a:pt x="1554492" y="3523562"/>
                </a:lnTo>
                <a:lnTo>
                  <a:pt x="1603228" y="3509669"/>
                </a:lnTo>
                <a:lnTo>
                  <a:pt x="1651714" y="3495361"/>
                </a:lnTo>
                <a:lnTo>
                  <a:pt x="1699946" y="3480641"/>
                </a:lnTo>
                <a:lnTo>
                  <a:pt x="1747921" y="3465510"/>
                </a:lnTo>
                <a:lnTo>
                  <a:pt x="1795636" y="3449973"/>
                </a:lnTo>
                <a:lnTo>
                  <a:pt x="1843086" y="3434031"/>
                </a:lnTo>
                <a:lnTo>
                  <a:pt x="1890270" y="3417687"/>
                </a:lnTo>
                <a:lnTo>
                  <a:pt x="1937182" y="3400944"/>
                </a:lnTo>
                <a:lnTo>
                  <a:pt x="1983821" y="3383805"/>
                </a:lnTo>
                <a:lnTo>
                  <a:pt x="2030182" y="3366272"/>
                </a:lnTo>
                <a:lnTo>
                  <a:pt x="2076262" y="3348348"/>
                </a:lnTo>
                <a:lnTo>
                  <a:pt x="2122058" y="3330036"/>
                </a:lnTo>
                <a:lnTo>
                  <a:pt x="2167567" y="3311338"/>
                </a:lnTo>
                <a:lnTo>
                  <a:pt x="2212784" y="3292257"/>
                </a:lnTo>
                <a:lnTo>
                  <a:pt x="2257708" y="3272796"/>
                </a:lnTo>
                <a:lnTo>
                  <a:pt x="2302333" y="3252957"/>
                </a:lnTo>
                <a:lnTo>
                  <a:pt x="2346658" y="3232744"/>
                </a:lnTo>
                <a:lnTo>
                  <a:pt x="2390678" y="3212158"/>
                </a:lnTo>
                <a:lnTo>
                  <a:pt x="2434390" y="3191203"/>
                </a:lnTo>
                <a:lnTo>
                  <a:pt x="2477791" y="3169881"/>
                </a:lnTo>
                <a:lnTo>
                  <a:pt x="2520877" y="3148195"/>
                </a:lnTo>
                <a:lnTo>
                  <a:pt x="2563645" y="3126148"/>
                </a:lnTo>
                <a:lnTo>
                  <a:pt x="2606092" y="3103742"/>
                </a:lnTo>
                <a:lnTo>
                  <a:pt x="2648215" y="3080979"/>
                </a:lnTo>
                <a:lnTo>
                  <a:pt x="2690009" y="3057864"/>
                </a:lnTo>
                <a:lnTo>
                  <a:pt x="2731471" y="3034398"/>
                </a:lnTo>
                <a:lnTo>
                  <a:pt x="2772599" y="3010584"/>
                </a:lnTo>
                <a:lnTo>
                  <a:pt x="2813389" y="2986425"/>
                </a:lnTo>
                <a:lnTo>
                  <a:pt x="2853836" y="2961923"/>
                </a:lnTo>
                <a:lnTo>
                  <a:pt x="2893939" y="2937081"/>
                </a:lnTo>
                <a:lnTo>
                  <a:pt x="2933694" y="2911902"/>
                </a:lnTo>
                <a:lnTo>
                  <a:pt x="2973096" y="2886389"/>
                </a:lnTo>
                <a:lnTo>
                  <a:pt x="3012144" y="2860544"/>
                </a:lnTo>
                <a:lnTo>
                  <a:pt x="3050833" y="2834370"/>
                </a:lnTo>
                <a:lnTo>
                  <a:pt x="3089160" y="2807869"/>
                </a:lnTo>
                <a:lnTo>
                  <a:pt x="3127122" y="2781045"/>
                </a:lnTo>
                <a:lnTo>
                  <a:pt x="3164715" y="2753899"/>
                </a:lnTo>
                <a:lnTo>
                  <a:pt x="3201936" y="2726436"/>
                </a:lnTo>
                <a:lnTo>
                  <a:pt x="3238781" y="2698656"/>
                </a:lnTo>
                <a:lnTo>
                  <a:pt x="3275248" y="2670564"/>
                </a:lnTo>
                <a:lnTo>
                  <a:pt x="3311333" y="2642162"/>
                </a:lnTo>
                <a:lnTo>
                  <a:pt x="3347032" y="2613452"/>
                </a:lnTo>
                <a:lnTo>
                  <a:pt x="3382342" y="2584437"/>
                </a:lnTo>
                <a:lnTo>
                  <a:pt x="3417260" y="2555120"/>
                </a:lnTo>
                <a:lnTo>
                  <a:pt x="3451782" y="2525503"/>
                </a:lnTo>
                <a:lnTo>
                  <a:pt x="3485905" y="2495589"/>
                </a:lnTo>
                <a:lnTo>
                  <a:pt x="3519625" y="2465382"/>
                </a:lnTo>
                <a:lnTo>
                  <a:pt x="3552940" y="2434883"/>
                </a:lnTo>
                <a:lnTo>
                  <a:pt x="3585845" y="2404095"/>
                </a:lnTo>
                <a:lnTo>
                  <a:pt x="3618338" y="2373022"/>
                </a:lnTo>
                <a:lnTo>
                  <a:pt x="3650415" y="2341665"/>
                </a:lnTo>
                <a:lnTo>
                  <a:pt x="3682073" y="2310027"/>
                </a:lnTo>
                <a:lnTo>
                  <a:pt x="3713308" y="2278112"/>
                </a:lnTo>
                <a:lnTo>
                  <a:pt x="3744116" y="2245921"/>
                </a:lnTo>
                <a:lnTo>
                  <a:pt x="3774495" y="2213457"/>
                </a:lnTo>
                <a:lnTo>
                  <a:pt x="3804442" y="2180724"/>
                </a:lnTo>
                <a:lnTo>
                  <a:pt x="3833952" y="2147724"/>
                </a:lnTo>
                <a:lnTo>
                  <a:pt x="3863022" y="2114459"/>
                </a:lnTo>
                <a:lnTo>
                  <a:pt x="3891650" y="2080932"/>
                </a:lnTo>
                <a:lnTo>
                  <a:pt x="3919831" y="2047146"/>
                </a:lnTo>
                <a:lnTo>
                  <a:pt x="3947562" y="2013104"/>
                </a:lnTo>
                <a:lnTo>
                  <a:pt x="3974840" y="1978808"/>
                </a:lnTo>
                <a:lnTo>
                  <a:pt x="4001662" y="1944261"/>
                </a:lnTo>
                <a:lnTo>
                  <a:pt x="4028023" y="1909465"/>
                </a:lnTo>
                <a:lnTo>
                  <a:pt x="4053922" y="1874424"/>
                </a:lnTo>
                <a:lnTo>
                  <a:pt x="4079353" y="1839140"/>
                </a:lnTo>
                <a:lnTo>
                  <a:pt x="4104315" y="1803616"/>
                </a:lnTo>
                <a:lnTo>
                  <a:pt x="4128803" y="1767854"/>
                </a:lnTo>
                <a:lnTo>
                  <a:pt x="4152815" y="1731857"/>
                </a:lnTo>
                <a:lnTo>
                  <a:pt x="4176346" y="1695629"/>
                </a:lnTo>
                <a:lnTo>
                  <a:pt x="4199394" y="1659170"/>
                </a:lnTo>
                <a:lnTo>
                  <a:pt x="4221954" y="1622485"/>
                </a:lnTo>
                <a:lnTo>
                  <a:pt x="4244025" y="1585576"/>
                </a:lnTo>
                <a:lnTo>
                  <a:pt x="4265601" y="1548445"/>
                </a:lnTo>
                <a:lnTo>
                  <a:pt x="4286681" y="1511096"/>
                </a:lnTo>
                <a:lnTo>
                  <a:pt x="4307260" y="1473530"/>
                </a:lnTo>
                <a:lnTo>
                  <a:pt x="4327336" y="1435751"/>
                </a:lnTo>
                <a:lnTo>
                  <a:pt x="4346904" y="1397762"/>
                </a:lnTo>
                <a:lnTo>
                  <a:pt x="4365961" y="1359564"/>
                </a:lnTo>
                <a:lnTo>
                  <a:pt x="4384505" y="1321161"/>
                </a:lnTo>
                <a:lnTo>
                  <a:pt x="4402531" y="1282556"/>
                </a:lnTo>
                <a:lnTo>
                  <a:pt x="4420037" y="1243751"/>
                </a:lnTo>
                <a:lnTo>
                  <a:pt x="4437018" y="1204749"/>
                </a:lnTo>
                <a:lnTo>
                  <a:pt x="4453472" y="1165552"/>
                </a:lnTo>
                <a:lnTo>
                  <a:pt x="4469395" y="1126163"/>
                </a:lnTo>
                <a:lnTo>
                  <a:pt x="4484784" y="1086585"/>
                </a:lnTo>
                <a:lnTo>
                  <a:pt x="4499635" y="1046821"/>
                </a:lnTo>
                <a:lnTo>
                  <a:pt x="4513945" y="1006873"/>
                </a:lnTo>
                <a:lnTo>
                  <a:pt x="4527711" y="966744"/>
                </a:lnTo>
                <a:lnTo>
                  <a:pt x="4540929" y="926437"/>
                </a:lnTo>
                <a:lnTo>
                  <a:pt x="4553595" y="885953"/>
                </a:lnTo>
                <a:lnTo>
                  <a:pt x="4565708" y="845297"/>
                </a:lnTo>
                <a:lnTo>
                  <a:pt x="4577262" y="804471"/>
                </a:lnTo>
                <a:lnTo>
                  <a:pt x="4588255" y="763477"/>
                </a:lnTo>
                <a:lnTo>
                  <a:pt x="4598684" y="722319"/>
                </a:lnTo>
                <a:lnTo>
                  <a:pt x="4608544" y="680998"/>
                </a:lnTo>
                <a:lnTo>
                  <a:pt x="4617833" y="639517"/>
                </a:lnTo>
                <a:lnTo>
                  <a:pt x="4626547" y="597880"/>
                </a:lnTo>
                <a:lnTo>
                  <a:pt x="4634683" y="556088"/>
                </a:lnTo>
                <a:lnTo>
                  <a:pt x="4642238" y="514146"/>
                </a:lnTo>
                <a:lnTo>
                  <a:pt x="4649207" y="472054"/>
                </a:lnTo>
                <a:lnTo>
                  <a:pt x="4655588" y="429816"/>
                </a:lnTo>
                <a:lnTo>
                  <a:pt x="4661378" y="387435"/>
                </a:lnTo>
                <a:lnTo>
                  <a:pt x="4666572" y="344914"/>
                </a:lnTo>
                <a:lnTo>
                  <a:pt x="4671168" y="302254"/>
                </a:lnTo>
                <a:lnTo>
                  <a:pt x="4675162" y="259459"/>
                </a:lnTo>
                <a:lnTo>
                  <a:pt x="4678551" y="216532"/>
                </a:lnTo>
                <a:lnTo>
                  <a:pt x="4681332" y="173474"/>
                </a:lnTo>
                <a:lnTo>
                  <a:pt x="4683500" y="130290"/>
                </a:lnTo>
                <a:lnTo>
                  <a:pt x="4685053" y="86981"/>
                </a:lnTo>
                <a:lnTo>
                  <a:pt x="4685987" y="43550"/>
                </a:lnTo>
                <a:lnTo>
                  <a:pt x="4686300" y="0"/>
                </a:lnTo>
                <a:close/>
              </a:path>
            </a:pathLst>
          </a:custGeom>
          <a:solidFill>
            <a:schemeClr val="accent3">
              <a:alpha val="50195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F7E5B83F-0E84-FE04-8168-75A5E42892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59092" y="3102774"/>
            <a:ext cx="1838323" cy="65245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780AA3F-A32B-FD0B-BC91-0FB3F65028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42" y="508191"/>
            <a:ext cx="2442796" cy="509214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74D4893-882B-7882-F640-91DB8D1E5CB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277" y="3079912"/>
            <a:ext cx="4558244" cy="2635100"/>
          </a:xfrm>
          <a:prstGeom prst="flowChartManualInpu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BAA0C63-E928-C869-CA45-D0B2B0D8A3D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917" y="1947672"/>
            <a:ext cx="1638214" cy="477313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7F4EF2D-49FA-4F41-900B-D880120E31BA}"/>
              </a:ext>
            </a:extLst>
          </p:cNvPr>
          <p:cNvSpPr txBox="1"/>
          <p:nvPr/>
        </p:nvSpPr>
        <p:spPr>
          <a:xfrm>
            <a:off x="8262814" y="2528897"/>
            <a:ext cx="3776786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With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our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partners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of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solar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masts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, </a:t>
            </a:r>
            <a:b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</a:b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we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implement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innovative light solutions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with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energy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control for </a:t>
            </a:r>
            <a:b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</a:b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your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streets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,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roads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and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companies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.</a:t>
            </a:r>
            <a:b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</a:br>
            <a:r>
              <a:rPr lang="en-US" spc="-10" dirty="0">
                <a:solidFill>
                  <a:srgbClr val="2E3342"/>
                </a:solidFill>
                <a:latin typeface="Calibri"/>
                <a:cs typeface="Calibri"/>
              </a:rPr>
              <a:t>Our solar masts are the ideal solution for lighting with renewable energy sources.</a:t>
            </a:r>
            <a:endParaRPr lang="fr-FR" spc="-10" dirty="0">
              <a:solidFill>
                <a:srgbClr val="2E334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33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60069" y="761"/>
            <a:ext cx="0" cy="1320800"/>
          </a:xfrm>
          <a:custGeom>
            <a:avLst/>
            <a:gdLst/>
            <a:ahLst/>
            <a:cxnLst/>
            <a:rect l="l" t="t" r="r" b="b"/>
            <a:pathLst>
              <a:path h="1320800">
                <a:moveTo>
                  <a:pt x="0" y="0"/>
                </a:moveTo>
                <a:lnTo>
                  <a:pt x="0" y="13208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80447" y="6170676"/>
            <a:ext cx="2512060" cy="687705"/>
          </a:xfrm>
          <a:custGeom>
            <a:avLst/>
            <a:gdLst/>
            <a:ahLst/>
            <a:cxnLst/>
            <a:rect l="l" t="t" r="r" b="b"/>
            <a:pathLst>
              <a:path w="2512059" h="687704">
                <a:moveTo>
                  <a:pt x="1255776" y="0"/>
                </a:moveTo>
                <a:lnTo>
                  <a:pt x="1204561" y="859"/>
                </a:lnTo>
                <a:lnTo>
                  <a:pt x="1153779" y="3421"/>
                </a:lnTo>
                <a:lnTo>
                  <a:pt x="1103458" y="7656"/>
                </a:lnTo>
                <a:lnTo>
                  <a:pt x="1053627" y="13538"/>
                </a:lnTo>
                <a:lnTo>
                  <a:pt x="1004311" y="21039"/>
                </a:lnTo>
                <a:lnTo>
                  <a:pt x="955540" y="30130"/>
                </a:lnTo>
                <a:lnTo>
                  <a:pt x="907341" y="40785"/>
                </a:lnTo>
                <a:lnTo>
                  <a:pt x="859742" y="52976"/>
                </a:lnTo>
                <a:lnTo>
                  <a:pt x="812770" y="66675"/>
                </a:lnTo>
                <a:lnTo>
                  <a:pt x="766454" y="81855"/>
                </a:lnTo>
                <a:lnTo>
                  <a:pt x="720820" y="98488"/>
                </a:lnTo>
                <a:lnTo>
                  <a:pt x="675898" y="116546"/>
                </a:lnTo>
                <a:lnTo>
                  <a:pt x="631713" y="136003"/>
                </a:lnTo>
                <a:lnTo>
                  <a:pt x="588295" y="156829"/>
                </a:lnTo>
                <a:lnTo>
                  <a:pt x="545671" y="178998"/>
                </a:lnTo>
                <a:lnTo>
                  <a:pt x="503868" y="202482"/>
                </a:lnTo>
                <a:lnTo>
                  <a:pt x="462915" y="227253"/>
                </a:lnTo>
                <a:lnTo>
                  <a:pt x="422839" y="253285"/>
                </a:lnTo>
                <a:lnTo>
                  <a:pt x="383668" y="280548"/>
                </a:lnTo>
                <a:lnTo>
                  <a:pt x="345430" y="309016"/>
                </a:lnTo>
                <a:lnTo>
                  <a:pt x="308152" y="338661"/>
                </a:lnTo>
                <a:lnTo>
                  <a:pt x="271862" y="369455"/>
                </a:lnTo>
                <a:lnTo>
                  <a:pt x="236589" y="401371"/>
                </a:lnTo>
                <a:lnTo>
                  <a:pt x="202358" y="434381"/>
                </a:lnTo>
                <a:lnTo>
                  <a:pt x="169199" y="468458"/>
                </a:lnTo>
                <a:lnTo>
                  <a:pt x="137140" y="503573"/>
                </a:lnTo>
                <a:lnTo>
                  <a:pt x="106207" y="539700"/>
                </a:lnTo>
                <a:lnTo>
                  <a:pt x="76428" y="576810"/>
                </a:lnTo>
                <a:lnTo>
                  <a:pt x="47832" y="614877"/>
                </a:lnTo>
                <a:lnTo>
                  <a:pt x="20447" y="653872"/>
                </a:lnTo>
                <a:lnTo>
                  <a:pt x="0" y="687323"/>
                </a:lnTo>
                <a:lnTo>
                  <a:pt x="2511552" y="687323"/>
                </a:lnTo>
                <a:lnTo>
                  <a:pt x="2491104" y="653872"/>
                </a:lnTo>
                <a:lnTo>
                  <a:pt x="2463719" y="614877"/>
                </a:lnTo>
                <a:lnTo>
                  <a:pt x="2435123" y="576810"/>
                </a:lnTo>
                <a:lnTo>
                  <a:pt x="2405344" y="539700"/>
                </a:lnTo>
                <a:lnTo>
                  <a:pt x="2374411" y="503573"/>
                </a:lnTo>
                <a:lnTo>
                  <a:pt x="2342352" y="468458"/>
                </a:lnTo>
                <a:lnTo>
                  <a:pt x="2309193" y="434381"/>
                </a:lnTo>
                <a:lnTo>
                  <a:pt x="2274962" y="401371"/>
                </a:lnTo>
                <a:lnTo>
                  <a:pt x="2239689" y="369455"/>
                </a:lnTo>
                <a:lnTo>
                  <a:pt x="2203399" y="338661"/>
                </a:lnTo>
                <a:lnTo>
                  <a:pt x="2166121" y="309016"/>
                </a:lnTo>
                <a:lnTo>
                  <a:pt x="2127883" y="280548"/>
                </a:lnTo>
                <a:lnTo>
                  <a:pt x="2088712" y="253285"/>
                </a:lnTo>
                <a:lnTo>
                  <a:pt x="2048636" y="227253"/>
                </a:lnTo>
                <a:lnTo>
                  <a:pt x="2007683" y="202482"/>
                </a:lnTo>
                <a:lnTo>
                  <a:pt x="1965880" y="178998"/>
                </a:lnTo>
                <a:lnTo>
                  <a:pt x="1923256" y="156829"/>
                </a:lnTo>
                <a:lnTo>
                  <a:pt x="1879838" y="136003"/>
                </a:lnTo>
                <a:lnTo>
                  <a:pt x="1835653" y="116546"/>
                </a:lnTo>
                <a:lnTo>
                  <a:pt x="1790731" y="98488"/>
                </a:lnTo>
                <a:lnTo>
                  <a:pt x="1745097" y="81855"/>
                </a:lnTo>
                <a:lnTo>
                  <a:pt x="1698781" y="66675"/>
                </a:lnTo>
                <a:lnTo>
                  <a:pt x="1651809" y="52976"/>
                </a:lnTo>
                <a:lnTo>
                  <a:pt x="1604210" y="40785"/>
                </a:lnTo>
                <a:lnTo>
                  <a:pt x="1556011" y="30130"/>
                </a:lnTo>
                <a:lnTo>
                  <a:pt x="1507240" y="21039"/>
                </a:lnTo>
                <a:lnTo>
                  <a:pt x="1457924" y="13538"/>
                </a:lnTo>
                <a:lnTo>
                  <a:pt x="1408093" y="7656"/>
                </a:lnTo>
                <a:lnTo>
                  <a:pt x="1357772" y="3421"/>
                </a:lnTo>
                <a:lnTo>
                  <a:pt x="1306990" y="859"/>
                </a:lnTo>
                <a:lnTo>
                  <a:pt x="1255776" y="0"/>
                </a:lnTo>
                <a:close/>
              </a:path>
            </a:pathLst>
          </a:custGeom>
          <a:solidFill>
            <a:schemeClr val="accent3">
              <a:alpha val="50195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559" y="4696967"/>
            <a:ext cx="106680" cy="1066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4628" y="1199388"/>
            <a:ext cx="243840" cy="24231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391091" y="1795378"/>
            <a:ext cx="303890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dirty="0" err="1"/>
              <a:t>Isolated</a:t>
            </a:r>
            <a:r>
              <a:rPr lang="fr-FR" dirty="0"/>
              <a:t> Site</a:t>
            </a:r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8420861" y="2581459"/>
            <a:ext cx="3508375" cy="111774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We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build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solutions to power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supply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isolated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places of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any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kind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: </a:t>
            </a:r>
          </a:p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-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independent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electricity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grid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</a:p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-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energy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storage</a:t>
            </a:r>
            <a:endParaRPr spc="-10" dirty="0">
              <a:solidFill>
                <a:srgbClr val="2E3342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43000" y="0"/>
            <a:ext cx="4686300" cy="3733800"/>
          </a:xfrm>
          <a:custGeom>
            <a:avLst/>
            <a:gdLst/>
            <a:ahLst/>
            <a:cxnLst/>
            <a:rect l="l" t="t" r="r" b="b"/>
            <a:pathLst>
              <a:path w="4686300" h="3733800">
                <a:moveTo>
                  <a:pt x="4686300" y="0"/>
                </a:moveTo>
                <a:lnTo>
                  <a:pt x="3045333" y="0"/>
                </a:lnTo>
                <a:lnTo>
                  <a:pt x="3044871" y="42682"/>
                </a:lnTo>
                <a:lnTo>
                  <a:pt x="3043491" y="85185"/>
                </a:lnTo>
                <a:lnTo>
                  <a:pt x="3041200" y="127505"/>
                </a:lnTo>
                <a:lnTo>
                  <a:pt x="3038006" y="169633"/>
                </a:lnTo>
                <a:lnTo>
                  <a:pt x="3033917" y="211566"/>
                </a:lnTo>
                <a:lnTo>
                  <a:pt x="3028939" y="253296"/>
                </a:lnTo>
                <a:lnTo>
                  <a:pt x="3023081" y="294817"/>
                </a:lnTo>
                <a:lnTo>
                  <a:pt x="3016349" y="336124"/>
                </a:lnTo>
                <a:lnTo>
                  <a:pt x="3008753" y="377211"/>
                </a:lnTo>
                <a:lnTo>
                  <a:pt x="3000298" y="418071"/>
                </a:lnTo>
                <a:lnTo>
                  <a:pt x="2990993" y="458698"/>
                </a:lnTo>
                <a:lnTo>
                  <a:pt x="2980845" y="499087"/>
                </a:lnTo>
                <a:lnTo>
                  <a:pt x="2969862" y="539231"/>
                </a:lnTo>
                <a:lnTo>
                  <a:pt x="2958052" y="579125"/>
                </a:lnTo>
                <a:lnTo>
                  <a:pt x="2945421" y="618763"/>
                </a:lnTo>
                <a:lnTo>
                  <a:pt x="2931977" y="658137"/>
                </a:lnTo>
                <a:lnTo>
                  <a:pt x="2917729" y="697243"/>
                </a:lnTo>
                <a:lnTo>
                  <a:pt x="2902683" y="736075"/>
                </a:lnTo>
                <a:lnTo>
                  <a:pt x="2886846" y="774626"/>
                </a:lnTo>
                <a:lnTo>
                  <a:pt x="2870228" y="812890"/>
                </a:lnTo>
                <a:lnTo>
                  <a:pt x="2852835" y="850862"/>
                </a:lnTo>
                <a:lnTo>
                  <a:pt x="2834674" y="888534"/>
                </a:lnTo>
                <a:lnTo>
                  <a:pt x="2815754" y="925903"/>
                </a:lnTo>
                <a:lnTo>
                  <a:pt x="2796081" y="962960"/>
                </a:lnTo>
                <a:lnTo>
                  <a:pt x="2775664" y="999701"/>
                </a:lnTo>
                <a:lnTo>
                  <a:pt x="2754509" y="1036119"/>
                </a:lnTo>
                <a:lnTo>
                  <a:pt x="2732625" y="1072209"/>
                </a:lnTo>
                <a:lnTo>
                  <a:pt x="2710019" y="1107963"/>
                </a:lnTo>
                <a:lnTo>
                  <a:pt x="2686699" y="1143377"/>
                </a:lnTo>
                <a:lnTo>
                  <a:pt x="2662672" y="1178445"/>
                </a:lnTo>
                <a:lnTo>
                  <a:pt x="2637945" y="1213159"/>
                </a:lnTo>
                <a:lnTo>
                  <a:pt x="2612526" y="1247515"/>
                </a:lnTo>
                <a:lnTo>
                  <a:pt x="2586424" y="1281506"/>
                </a:lnTo>
                <a:lnTo>
                  <a:pt x="2559644" y="1315126"/>
                </a:lnTo>
                <a:lnTo>
                  <a:pt x="2532195" y="1348369"/>
                </a:lnTo>
                <a:lnTo>
                  <a:pt x="2504085" y="1381229"/>
                </a:lnTo>
                <a:lnTo>
                  <a:pt x="2475321" y="1413701"/>
                </a:lnTo>
                <a:lnTo>
                  <a:pt x="2445910" y="1445777"/>
                </a:lnTo>
                <a:lnTo>
                  <a:pt x="2415860" y="1477453"/>
                </a:lnTo>
                <a:lnTo>
                  <a:pt x="2385179" y="1508722"/>
                </a:lnTo>
                <a:lnTo>
                  <a:pt x="2353873" y="1539578"/>
                </a:lnTo>
                <a:lnTo>
                  <a:pt x="2321952" y="1570015"/>
                </a:lnTo>
                <a:lnTo>
                  <a:pt x="2289422" y="1600027"/>
                </a:lnTo>
                <a:lnTo>
                  <a:pt x="2256290" y="1629608"/>
                </a:lnTo>
                <a:lnTo>
                  <a:pt x="2222565" y="1658752"/>
                </a:lnTo>
                <a:lnTo>
                  <a:pt x="2188254" y="1687454"/>
                </a:lnTo>
                <a:lnTo>
                  <a:pt x="2153364" y="1715706"/>
                </a:lnTo>
                <a:lnTo>
                  <a:pt x="2117903" y="1743503"/>
                </a:lnTo>
                <a:lnTo>
                  <a:pt x="2081879" y="1770840"/>
                </a:lnTo>
                <a:lnTo>
                  <a:pt x="2045298" y="1797709"/>
                </a:lnTo>
                <a:lnTo>
                  <a:pt x="2008170" y="1824105"/>
                </a:lnTo>
                <a:lnTo>
                  <a:pt x="1970500" y="1850022"/>
                </a:lnTo>
                <a:lnTo>
                  <a:pt x="1932297" y="1875454"/>
                </a:lnTo>
                <a:lnTo>
                  <a:pt x="1893569" y="1900396"/>
                </a:lnTo>
                <a:lnTo>
                  <a:pt x="1854322" y="1924839"/>
                </a:lnTo>
                <a:lnTo>
                  <a:pt x="1814565" y="1948780"/>
                </a:lnTo>
                <a:lnTo>
                  <a:pt x="1774304" y="1972212"/>
                </a:lnTo>
                <a:lnTo>
                  <a:pt x="1733549" y="1995129"/>
                </a:lnTo>
                <a:lnTo>
                  <a:pt x="1692305" y="2017524"/>
                </a:lnTo>
                <a:lnTo>
                  <a:pt x="1650580" y="2039393"/>
                </a:lnTo>
                <a:lnTo>
                  <a:pt x="1608383" y="2060728"/>
                </a:lnTo>
                <a:lnTo>
                  <a:pt x="1565721" y="2081524"/>
                </a:lnTo>
                <a:lnTo>
                  <a:pt x="1522600" y="2101775"/>
                </a:lnTo>
                <a:lnTo>
                  <a:pt x="1479030" y="2121475"/>
                </a:lnTo>
                <a:lnTo>
                  <a:pt x="1435016" y="2140617"/>
                </a:lnTo>
                <a:lnTo>
                  <a:pt x="1390568" y="2159196"/>
                </a:lnTo>
                <a:lnTo>
                  <a:pt x="1345692" y="2177206"/>
                </a:lnTo>
                <a:lnTo>
                  <a:pt x="1300396" y="2194641"/>
                </a:lnTo>
                <a:lnTo>
                  <a:pt x="1254688" y="2211495"/>
                </a:lnTo>
                <a:lnTo>
                  <a:pt x="1208574" y="2227761"/>
                </a:lnTo>
                <a:lnTo>
                  <a:pt x="1162063" y="2243434"/>
                </a:lnTo>
                <a:lnTo>
                  <a:pt x="1115163" y="2258507"/>
                </a:lnTo>
                <a:lnTo>
                  <a:pt x="1067880" y="2272976"/>
                </a:lnTo>
                <a:lnTo>
                  <a:pt x="1020222" y="2286833"/>
                </a:lnTo>
                <a:lnTo>
                  <a:pt x="972197" y="2300072"/>
                </a:lnTo>
                <a:lnTo>
                  <a:pt x="923813" y="2312689"/>
                </a:lnTo>
                <a:lnTo>
                  <a:pt x="875076" y="2324676"/>
                </a:lnTo>
                <a:lnTo>
                  <a:pt x="825995" y="2336027"/>
                </a:lnTo>
                <a:lnTo>
                  <a:pt x="776577" y="2346737"/>
                </a:lnTo>
                <a:lnTo>
                  <a:pt x="726829" y="2356800"/>
                </a:lnTo>
                <a:lnTo>
                  <a:pt x="676760" y="2366209"/>
                </a:lnTo>
                <a:lnTo>
                  <a:pt x="626376" y="2374959"/>
                </a:lnTo>
                <a:lnTo>
                  <a:pt x="575685" y="2383044"/>
                </a:lnTo>
                <a:lnTo>
                  <a:pt x="524695" y="2390457"/>
                </a:lnTo>
                <a:lnTo>
                  <a:pt x="473414" y="2397192"/>
                </a:lnTo>
                <a:lnTo>
                  <a:pt x="421848" y="2403245"/>
                </a:lnTo>
                <a:lnTo>
                  <a:pt x="370006" y="2408607"/>
                </a:lnTo>
                <a:lnTo>
                  <a:pt x="317895" y="2413274"/>
                </a:lnTo>
                <a:lnTo>
                  <a:pt x="265522" y="2417240"/>
                </a:lnTo>
                <a:lnTo>
                  <a:pt x="212895" y="2420498"/>
                </a:lnTo>
                <a:lnTo>
                  <a:pt x="160022" y="2423042"/>
                </a:lnTo>
                <a:lnTo>
                  <a:pt x="106910" y="2424867"/>
                </a:lnTo>
                <a:lnTo>
                  <a:pt x="53567" y="2425967"/>
                </a:lnTo>
                <a:lnTo>
                  <a:pt x="0" y="2426335"/>
                </a:lnTo>
                <a:lnTo>
                  <a:pt x="0" y="3733800"/>
                </a:lnTo>
                <a:lnTo>
                  <a:pt x="1346" y="3733800"/>
                </a:lnTo>
                <a:lnTo>
                  <a:pt x="479171" y="3714623"/>
                </a:lnTo>
                <a:lnTo>
                  <a:pt x="532385" y="3710072"/>
                </a:lnTo>
                <a:lnTo>
                  <a:pt x="585419" y="3705049"/>
                </a:lnTo>
                <a:lnTo>
                  <a:pt x="638271" y="3699557"/>
                </a:lnTo>
                <a:lnTo>
                  <a:pt x="690937" y="3693599"/>
                </a:lnTo>
                <a:lnTo>
                  <a:pt x="743413" y="3687177"/>
                </a:lnTo>
                <a:lnTo>
                  <a:pt x="795696" y="3680294"/>
                </a:lnTo>
                <a:lnTo>
                  <a:pt x="847783" y="3672953"/>
                </a:lnTo>
                <a:lnTo>
                  <a:pt x="899670" y="3665156"/>
                </a:lnTo>
                <a:lnTo>
                  <a:pt x="951354" y="3656906"/>
                </a:lnTo>
                <a:lnTo>
                  <a:pt x="1002832" y="3648206"/>
                </a:lnTo>
                <a:lnTo>
                  <a:pt x="1054100" y="3639059"/>
                </a:lnTo>
                <a:lnTo>
                  <a:pt x="1105154" y="3629467"/>
                </a:lnTo>
                <a:lnTo>
                  <a:pt x="1155992" y="3619432"/>
                </a:lnTo>
                <a:lnTo>
                  <a:pt x="1206610" y="3608958"/>
                </a:lnTo>
                <a:lnTo>
                  <a:pt x="1257005" y="3598048"/>
                </a:lnTo>
                <a:lnTo>
                  <a:pt x="1307172" y="3586703"/>
                </a:lnTo>
                <a:lnTo>
                  <a:pt x="1357110" y="3574927"/>
                </a:lnTo>
                <a:lnTo>
                  <a:pt x="1406814" y="3562722"/>
                </a:lnTo>
                <a:lnTo>
                  <a:pt x="1456281" y="3550091"/>
                </a:lnTo>
                <a:lnTo>
                  <a:pt x="1505508" y="3537037"/>
                </a:lnTo>
                <a:lnTo>
                  <a:pt x="1554492" y="3523562"/>
                </a:lnTo>
                <a:lnTo>
                  <a:pt x="1603228" y="3509669"/>
                </a:lnTo>
                <a:lnTo>
                  <a:pt x="1651714" y="3495361"/>
                </a:lnTo>
                <a:lnTo>
                  <a:pt x="1699946" y="3480641"/>
                </a:lnTo>
                <a:lnTo>
                  <a:pt x="1747921" y="3465510"/>
                </a:lnTo>
                <a:lnTo>
                  <a:pt x="1795636" y="3449973"/>
                </a:lnTo>
                <a:lnTo>
                  <a:pt x="1843086" y="3434031"/>
                </a:lnTo>
                <a:lnTo>
                  <a:pt x="1890270" y="3417687"/>
                </a:lnTo>
                <a:lnTo>
                  <a:pt x="1937182" y="3400944"/>
                </a:lnTo>
                <a:lnTo>
                  <a:pt x="1983821" y="3383805"/>
                </a:lnTo>
                <a:lnTo>
                  <a:pt x="2030182" y="3366272"/>
                </a:lnTo>
                <a:lnTo>
                  <a:pt x="2076262" y="3348348"/>
                </a:lnTo>
                <a:lnTo>
                  <a:pt x="2122058" y="3330036"/>
                </a:lnTo>
                <a:lnTo>
                  <a:pt x="2167567" y="3311338"/>
                </a:lnTo>
                <a:lnTo>
                  <a:pt x="2212784" y="3292257"/>
                </a:lnTo>
                <a:lnTo>
                  <a:pt x="2257708" y="3272796"/>
                </a:lnTo>
                <a:lnTo>
                  <a:pt x="2302333" y="3252957"/>
                </a:lnTo>
                <a:lnTo>
                  <a:pt x="2346658" y="3232744"/>
                </a:lnTo>
                <a:lnTo>
                  <a:pt x="2390678" y="3212158"/>
                </a:lnTo>
                <a:lnTo>
                  <a:pt x="2434390" y="3191203"/>
                </a:lnTo>
                <a:lnTo>
                  <a:pt x="2477791" y="3169881"/>
                </a:lnTo>
                <a:lnTo>
                  <a:pt x="2520877" y="3148195"/>
                </a:lnTo>
                <a:lnTo>
                  <a:pt x="2563645" y="3126148"/>
                </a:lnTo>
                <a:lnTo>
                  <a:pt x="2606092" y="3103742"/>
                </a:lnTo>
                <a:lnTo>
                  <a:pt x="2648215" y="3080979"/>
                </a:lnTo>
                <a:lnTo>
                  <a:pt x="2690009" y="3057864"/>
                </a:lnTo>
                <a:lnTo>
                  <a:pt x="2731471" y="3034398"/>
                </a:lnTo>
                <a:lnTo>
                  <a:pt x="2772599" y="3010584"/>
                </a:lnTo>
                <a:lnTo>
                  <a:pt x="2813389" y="2986425"/>
                </a:lnTo>
                <a:lnTo>
                  <a:pt x="2853836" y="2961923"/>
                </a:lnTo>
                <a:lnTo>
                  <a:pt x="2893939" y="2937081"/>
                </a:lnTo>
                <a:lnTo>
                  <a:pt x="2933694" y="2911902"/>
                </a:lnTo>
                <a:lnTo>
                  <a:pt x="2973096" y="2886389"/>
                </a:lnTo>
                <a:lnTo>
                  <a:pt x="3012144" y="2860544"/>
                </a:lnTo>
                <a:lnTo>
                  <a:pt x="3050833" y="2834370"/>
                </a:lnTo>
                <a:lnTo>
                  <a:pt x="3089160" y="2807869"/>
                </a:lnTo>
                <a:lnTo>
                  <a:pt x="3127122" y="2781045"/>
                </a:lnTo>
                <a:lnTo>
                  <a:pt x="3164715" y="2753899"/>
                </a:lnTo>
                <a:lnTo>
                  <a:pt x="3201936" y="2726436"/>
                </a:lnTo>
                <a:lnTo>
                  <a:pt x="3238781" y="2698656"/>
                </a:lnTo>
                <a:lnTo>
                  <a:pt x="3275248" y="2670564"/>
                </a:lnTo>
                <a:lnTo>
                  <a:pt x="3311333" y="2642162"/>
                </a:lnTo>
                <a:lnTo>
                  <a:pt x="3347032" y="2613452"/>
                </a:lnTo>
                <a:lnTo>
                  <a:pt x="3382342" y="2584437"/>
                </a:lnTo>
                <a:lnTo>
                  <a:pt x="3417260" y="2555120"/>
                </a:lnTo>
                <a:lnTo>
                  <a:pt x="3451782" y="2525503"/>
                </a:lnTo>
                <a:lnTo>
                  <a:pt x="3485905" y="2495589"/>
                </a:lnTo>
                <a:lnTo>
                  <a:pt x="3519625" y="2465382"/>
                </a:lnTo>
                <a:lnTo>
                  <a:pt x="3552940" y="2434883"/>
                </a:lnTo>
                <a:lnTo>
                  <a:pt x="3585845" y="2404095"/>
                </a:lnTo>
                <a:lnTo>
                  <a:pt x="3618338" y="2373022"/>
                </a:lnTo>
                <a:lnTo>
                  <a:pt x="3650415" y="2341665"/>
                </a:lnTo>
                <a:lnTo>
                  <a:pt x="3682073" y="2310027"/>
                </a:lnTo>
                <a:lnTo>
                  <a:pt x="3713308" y="2278112"/>
                </a:lnTo>
                <a:lnTo>
                  <a:pt x="3744116" y="2245921"/>
                </a:lnTo>
                <a:lnTo>
                  <a:pt x="3774495" y="2213457"/>
                </a:lnTo>
                <a:lnTo>
                  <a:pt x="3804442" y="2180724"/>
                </a:lnTo>
                <a:lnTo>
                  <a:pt x="3833952" y="2147724"/>
                </a:lnTo>
                <a:lnTo>
                  <a:pt x="3863022" y="2114459"/>
                </a:lnTo>
                <a:lnTo>
                  <a:pt x="3891650" y="2080932"/>
                </a:lnTo>
                <a:lnTo>
                  <a:pt x="3919831" y="2047146"/>
                </a:lnTo>
                <a:lnTo>
                  <a:pt x="3947562" y="2013104"/>
                </a:lnTo>
                <a:lnTo>
                  <a:pt x="3974840" y="1978808"/>
                </a:lnTo>
                <a:lnTo>
                  <a:pt x="4001662" y="1944261"/>
                </a:lnTo>
                <a:lnTo>
                  <a:pt x="4028023" y="1909465"/>
                </a:lnTo>
                <a:lnTo>
                  <a:pt x="4053922" y="1874424"/>
                </a:lnTo>
                <a:lnTo>
                  <a:pt x="4079353" y="1839140"/>
                </a:lnTo>
                <a:lnTo>
                  <a:pt x="4104315" y="1803616"/>
                </a:lnTo>
                <a:lnTo>
                  <a:pt x="4128803" y="1767854"/>
                </a:lnTo>
                <a:lnTo>
                  <a:pt x="4152815" y="1731857"/>
                </a:lnTo>
                <a:lnTo>
                  <a:pt x="4176346" y="1695629"/>
                </a:lnTo>
                <a:lnTo>
                  <a:pt x="4199394" y="1659170"/>
                </a:lnTo>
                <a:lnTo>
                  <a:pt x="4221954" y="1622485"/>
                </a:lnTo>
                <a:lnTo>
                  <a:pt x="4244025" y="1585576"/>
                </a:lnTo>
                <a:lnTo>
                  <a:pt x="4265601" y="1548445"/>
                </a:lnTo>
                <a:lnTo>
                  <a:pt x="4286681" y="1511096"/>
                </a:lnTo>
                <a:lnTo>
                  <a:pt x="4307260" y="1473530"/>
                </a:lnTo>
                <a:lnTo>
                  <a:pt x="4327336" y="1435751"/>
                </a:lnTo>
                <a:lnTo>
                  <a:pt x="4346904" y="1397762"/>
                </a:lnTo>
                <a:lnTo>
                  <a:pt x="4365961" y="1359564"/>
                </a:lnTo>
                <a:lnTo>
                  <a:pt x="4384505" y="1321161"/>
                </a:lnTo>
                <a:lnTo>
                  <a:pt x="4402531" y="1282556"/>
                </a:lnTo>
                <a:lnTo>
                  <a:pt x="4420037" y="1243751"/>
                </a:lnTo>
                <a:lnTo>
                  <a:pt x="4437018" y="1204749"/>
                </a:lnTo>
                <a:lnTo>
                  <a:pt x="4453472" y="1165552"/>
                </a:lnTo>
                <a:lnTo>
                  <a:pt x="4469395" y="1126163"/>
                </a:lnTo>
                <a:lnTo>
                  <a:pt x="4484784" y="1086585"/>
                </a:lnTo>
                <a:lnTo>
                  <a:pt x="4499635" y="1046821"/>
                </a:lnTo>
                <a:lnTo>
                  <a:pt x="4513945" y="1006873"/>
                </a:lnTo>
                <a:lnTo>
                  <a:pt x="4527711" y="966744"/>
                </a:lnTo>
                <a:lnTo>
                  <a:pt x="4540929" y="926437"/>
                </a:lnTo>
                <a:lnTo>
                  <a:pt x="4553595" y="885953"/>
                </a:lnTo>
                <a:lnTo>
                  <a:pt x="4565708" y="845297"/>
                </a:lnTo>
                <a:lnTo>
                  <a:pt x="4577262" y="804471"/>
                </a:lnTo>
                <a:lnTo>
                  <a:pt x="4588255" y="763477"/>
                </a:lnTo>
                <a:lnTo>
                  <a:pt x="4598684" y="722319"/>
                </a:lnTo>
                <a:lnTo>
                  <a:pt x="4608544" y="680998"/>
                </a:lnTo>
                <a:lnTo>
                  <a:pt x="4617833" y="639517"/>
                </a:lnTo>
                <a:lnTo>
                  <a:pt x="4626547" y="597880"/>
                </a:lnTo>
                <a:lnTo>
                  <a:pt x="4634683" y="556088"/>
                </a:lnTo>
                <a:lnTo>
                  <a:pt x="4642238" y="514146"/>
                </a:lnTo>
                <a:lnTo>
                  <a:pt x="4649207" y="472054"/>
                </a:lnTo>
                <a:lnTo>
                  <a:pt x="4655588" y="429816"/>
                </a:lnTo>
                <a:lnTo>
                  <a:pt x="4661378" y="387435"/>
                </a:lnTo>
                <a:lnTo>
                  <a:pt x="4666572" y="344914"/>
                </a:lnTo>
                <a:lnTo>
                  <a:pt x="4671168" y="302254"/>
                </a:lnTo>
                <a:lnTo>
                  <a:pt x="4675162" y="259459"/>
                </a:lnTo>
                <a:lnTo>
                  <a:pt x="4678551" y="216532"/>
                </a:lnTo>
                <a:lnTo>
                  <a:pt x="4681332" y="173474"/>
                </a:lnTo>
                <a:lnTo>
                  <a:pt x="4683500" y="130290"/>
                </a:lnTo>
                <a:lnTo>
                  <a:pt x="4685053" y="86981"/>
                </a:lnTo>
                <a:lnTo>
                  <a:pt x="4685987" y="43550"/>
                </a:lnTo>
                <a:lnTo>
                  <a:pt x="4686300" y="0"/>
                </a:lnTo>
                <a:close/>
              </a:path>
            </a:pathLst>
          </a:custGeom>
          <a:solidFill>
            <a:schemeClr val="accent3">
              <a:alpha val="50195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F7E5B83F-0E84-FE04-8168-75A5E42892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59092" y="3102774"/>
            <a:ext cx="1838323" cy="65245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03E030C-CEC3-58B4-6870-0EC1404736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663" y="787071"/>
            <a:ext cx="5594606" cy="5765980"/>
          </a:xfrm>
          <a:prstGeom prst="flowChartDelay">
            <a:avLst/>
          </a:prstGeom>
        </p:spPr>
      </p:pic>
    </p:spTree>
    <p:extLst>
      <p:ext uri="{BB962C8B-B14F-4D97-AF65-F5344CB8AC3E}">
        <p14:creationId xmlns:p14="http://schemas.microsoft.com/office/powerpoint/2010/main" val="259110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60069" y="761"/>
            <a:ext cx="0" cy="1320800"/>
          </a:xfrm>
          <a:custGeom>
            <a:avLst/>
            <a:gdLst/>
            <a:ahLst/>
            <a:cxnLst/>
            <a:rect l="l" t="t" r="r" b="b"/>
            <a:pathLst>
              <a:path h="1320800">
                <a:moveTo>
                  <a:pt x="0" y="0"/>
                </a:moveTo>
                <a:lnTo>
                  <a:pt x="0" y="13208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056005" y="757301"/>
            <a:ext cx="5584190" cy="5555615"/>
            <a:chOff x="1056005" y="757301"/>
            <a:chExt cx="5584190" cy="5555615"/>
          </a:xfrm>
        </p:grpSpPr>
        <p:sp>
          <p:nvSpPr>
            <p:cNvPr id="7" name="object 7"/>
            <p:cNvSpPr/>
            <p:nvPr/>
          </p:nvSpPr>
          <p:spPr>
            <a:xfrm>
              <a:off x="1059180" y="760476"/>
              <a:ext cx="5577840" cy="5549265"/>
            </a:xfrm>
            <a:custGeom>
              <a:avLst/>
              <a:gdLst/>
              <a:ahLst/>
              <a:cxnLst/>
              <a:rect l="l" t="t" r="r" b="b"/>
              <a:pathLst>
                <a:path w="5577840" h="5549265">
                  <a:moveTo>
                    <a:pt x="0" y="2774441"/>
                  </a:moveTo>
                  <a:lnTo>
                    <a:pt x="413" y="2726152"/>
                  </a:lnTo>
                  <a:lnTo>
                    <a:pt x="1651" y="2678062"/>
                  </a:lnTo>
                  <a:lnTo>
                    <a:pt x="3705" y="2630178"/>
                  </a:lnTo>
                  <a:lnTo>
                    <a:pt x="6569" y="2582507"/>
                  </a:lnTo>
                  <a:lnTo>
                    <a:pt x="10237" y="2535056"/>
                  </a:lnTo>
                  <a:lnTo>
                    <a:pt x="14701" y="2487831"/>
                  </a:lnTo>
                  <a:lnTo>
                    <a:pt x="19955" y="2440838"/>
                  </a:lnTo>
                  <a:lnTo>
                    <a:pt x="25992" y="2394085"/>
                  </a:lnTo>
                  <a:lnTo>
                    <a:pt x="32806" y="2347578"/>
                  </a:lnTo>
                  <a:lnTo>
                    <a:pt x="40390" y="2301324"/>
                  </a:lnTo>
                  <a:lnTo>
                    <a:pt x="48737" y="2255330"/>
                  </a:lnTo>
                  <a:lnTo>
                    <a:pt x="57840" y="2209601"/>
                  </a:lnTo>
                  <a:lnTo>
                    <a:pt x="67694" y="2164146"/>
                  </a:lnTo>
                  <a:lnTo>
                    <a:pt x="78290" y="2118969"/>
                  </a:lnTo>
                  <a:lnTo>
                    <a:pt x="89622" y="2074079"/>
                  </a:lnTo>
                  <a:lnTo>
                    <a:pt x="101685" y="2029482"/>
                  </a:lnTo>
                  <a:lnTo>
                    <a:pt x="114470" y="1985184"/>
                  </a:lnTo>
                  <a:lnTo>
                    <a:pt x="127971" y="1941193"/>
                  </a:lnTo>
                  <a:lnTo>
                    <a:pt x="142183" y="1897514"/>
                  </a:lnTo>
                  <a:lnTo>
                    <a:pt x="157097" y="1854154"/>
                  </a:lnTo>
                  <a:lnTo>
                    <a:pt x="172707" y="1811121"/>
                  </a:lnTo>
                  <a:lnTo>
                    <a:pt x="189006" y="1768420"/>
                  </a:lnTo>
                  <a:lnTo>
                    <a:pt x="205989" y="1726059"/>
                  </a:lnTo>
                  <a:lnTo>
                    <a:pt x="223647" y="1684044"/>
                  </a:lnTo>
                  <a:lnTo>
                    <a:pt x="241975" y="1642382"/>
                  </a:lnTo>
                  <a:lnTo>
                    <a:pt x="260966" y="1601079"/>
                  </a:lnTo>
                  <a:lnTo>
                    <a:pt x="280613" y="1560142"/>
                  </a:lnTo>
                  <a:lnTo>
                    <a:pt x="300908" y="1519578"/>
                  </a:lnTo>
                  <a:lnTo>
                    <a:pt x="321847" y="1479393"/>
                  </a:lnTo>
                  <a:lnTo>
                    <a:pt x="343421" y="1439594"/>
                  </a:lnTo>
                  <a:lnTo>
                    <a:pt x="365625" y="1400189"/>
                  </a:lnTo>
                  <a:lnTo>
                    <a:pt x="388451" y="1361182"/>
                  </a:lnTo>
                  <a:lnTo>
                    <a:pt x="411893" y="1322582"/>
                  </a:lnTo>
                  <a:lnTo>
                    <a:pt x="435944" y="1284394"/>
                  </a:lnTo>
                  <a:lnTo>
                    <a:pt x="460598" y="1246626"/>
                  </a:lnTo>
                  <a:lnTo>
                    <a:pt x="485847" y="1209283"/>
                  </a:lnTo>
                  <a:lnTo>
                    <a:pt x="511685" y="1172374"/>
                  </a:lnTo>
                  <a:lnTo>
                    <a:pt x="538106" y="1135904"/>
                  </a:lnTo>
                  <a:lnTo>
                    <a:pt x="565102" y="1099880"/>
                  </a:lnTo>
                  <a:lnTo>
                    <a:pt x="592667" y="1064308"/>
                  </a:lnTo>
                  <a:lnTo>
                    <a:pt x="620794" y="1029196"/>
                  </a:lnTo>
                  <a:lnTo>
                    <a:pt x="649477" y="994550"/>
                  </a:lnTo>
                  <a:lnTo>
                    <a:pt x="678709" y="960377"/>
                  </a:lnTo>
                  <a:lnTo>
                    <a:pt x="708483" y="926683"/>
                  </a:lnTo>
                  <a:lnTo>
                    <a:pt x="738792" y="893475"/>
                  </a:lnTo>
                  <a:lnTo>
                    <a:pt x="769630" y="860759"/>
                  </a:lnTo>
                  <a:lnTo>
                    <a:pt x="800990" y="828544"/>
                  </a:lnTo>
                  <a:lnTo>
                    <a:pt x="832865" y="796834"/>
                  </a:lnTo>
                  <a:lnTo>
                    <a:pt x="865249" y="765636"/>
                  </a:lnTo>
                  <a:lnTo>
                    <a:pt x="898135" y="734958"/>
                  </a:lnTo>
                  <a:lnTo>
                    <a:pt x="931516" y="704806"/>
                  </a:lnTo>
                  <a:lnTo>
                    <a:pt x="965386" y="675187"/>
                  </a:lnTo>
                  <a:lnTo>
                    <a:pt x="999738" y="646107"/>
                  </a:lnTo>
                  <a:lnTo>
                    <a:pt x="1034565" y="617573"/>
                  </a:lnTo>
                  <a:lnTo>
                    <a:pt x="1069860" y="589592"/>
                  </a:lnTo>
                  <a:lnTo>
                    <a:pt x="1105617" y="562170"/>
                  </a:lnTo>
                  <a:lnTo>
                    <a:pt x="1141829" y="535314"/>
                  </a:lnTo>
                  <a:lnTo>
                    <a:pt x="1178490" y="509030"/>
                  </a:lnTo>
                  <a:lnTo>
                    <a:pt x="1215592" y="483326"/>
                  </a:lnTo>
                  <a:lnTo>
                    <a:pt x="1253129" y="458208"/>
                  </a:lnTo>
                  <a:lnTo>
                    <a:pt x="1291094" y="433682"/>
                  </a:lnTo>
                  <a:lnTo>
                    <a:pt x="1329481" y="409756"/>
                  </a:lnTo>
                  <a:lnTo>
                    <a:pt x="1368283" y="386436"/>
                  </a:lnTo>
                  <a:lnTo>
                    <a:pt x="1407493" y="363728"/>
                  </a:lnTo>
                  <a:lnTo>
                    <a:pt x="1447104" y="341640"/>
                  </a:lnTo>
                  <a:lnTo>
                    <a:pt x="1487111" y="320177"/>
                  </a:lnTo>
                  <a:lnTo>
                    <a:pt x="1527505" y="299347"/>
                  </a:lnTo>
                  <a:lnTo>
                    <a:pt x="1568281" y="279157"/>
                  </a:lnTo>
                  <a:lnTo>
                    <a:pt x="1609431" y="259612"/>
                  </a:lnTo>
                  <a:lnTo>
                    <a:pt x="1650950" y="240720"/>
                  </a:lnTo>
                  <a:lnTo>
                    <a:pt x="1692830" y="222487"/>
                  </a:lnTo>
                  <a:lnTo>
                    <a:pt x="1735064" y="204920"/>
                  </a:lnTo>
                  <a:lnTo>
                    <a:pt x="1777646" y="188026"/>
                  </a:lnTo>
                  <a:lnTo>
                    <a:pt x="1820570" y="171811"/>
                  </a:lnTo>
                  <a:lnTo>
                    <a:pt x="1863828" y="156282"/>
                  </a:lnTo>
                  <a:lnTo>
                    <a:pt x="1907414" y="141445"/>
                  </a:lnTo>
                  <a:lnTo>
                    <a:pt x="1951320" y="127308"/>
                  </a:lnTo>
                  <a:lnTo>
                    <a:pt x="1995542" y="113876"/>
                  </a:lnTo>
                  <a:lnTo>
                    <a:pt x="2040071" y="101157"/>
                  </a:lnTo>
                  <a:lnTo>
                    <a:pt x="2084901" y="89157"/>
                  </a:lnTo>
                  <a:lnTo>
                    <a:pt x="2130025" y="77884"/>
                  </a:lnTo>
                  <a:lnTo>
                    <a:pt x="2175437" y="67342"/>
                  </a:lnTo>
                  <a:lnTo>
                    <a:pt x="2221130" y="57540"/>
                  </a:lnTo>
                  <a:lnTo>
                    <a:pt x="2267097" y="48484"/>
                  </a:lnTo>
                  <a:lnTo>
                    <a:pt x="2313332" y="40181"/>
                  </a:lnTo>
                  <a:lnTo>
                    <a:pt x="2359827" y="32636"/>
                  </a:lnTo>
                  <a:lnTo>
                    <a:pt x="2406577" y="25858"/>
                  </a:lnTo>
                  <a:lnTo>
                    <a:pt x="2453574" y="19851"/>
                  </a:lnTo>
                  <a:lnTo>
                    <a:pt x="2500812" y="14625"/>
                  </a:lnTo>
                  <a:lnTo>
                    <a:pt x="2548284" y="10184"/>
                  </a:lnTo>
                  <a:lnTo>
                    <a:pt x="2595983" y="6535"/>
                  </a:lnTo>
                  <a:lnTo>
                    <a:pt x="2643903" y="3686"/>
                  </a:lnTo>
                  <a:lnTo>
                    <a:pt x="2692037" y="1642"/>
                  </a:lnTo>
                  <a:lnTo>
                    <a:pt x="2740378" y="411"/>
                  </a:lnTo>
                  <a:lnTo>
                    <a:pt x="2788920" y="0"/>
                  </a:lnTo>
                  <a:lnTo>
                    <a:pt x="2837461" y="411"/>
                  </a:lnTo>
                  <a:lnTo>
                    <a:pt x="2885802" y="1642"/>
                  </a:lnTo>
                  <a:lnTo>
                    <a:pt x="2933936" y="3686"/>
                  </a:lnTo>
                  <a:lnTo>
                    <a:pt x="2981856" y="6535"/>
                  </a:lnTo>
                  <a:lnTo>
                    <a:pt x="3029555" y="10184"/>
                  </a:lnTo>
                  <a:lnTo>
                    <a:pt x="3077027" y="14625"/>
                  </a:lnTo>
                  <a:lnTo>
                    <a:pt x="3124265" y="19851"/>
                  </a:lnTo>
                  <a:lnTo>
                    <a:pt x="3171262" y="25858"/>
                  </a:lnTo>
                  <a:lnTo>
                    <a:pt x="3218012" y="32636"/>
                  </a:lnTo>
                  <a:lnTo>
                    <a:pt x="3264507" y="40181"/>
                  </a:lnTo>
                  <a:lnTo>
                    <a:pt x="3310742" y="48484"/>
                  </a:lnTo>
                  <a:lnTo>
                    <a:pt x="3356709" y="57540"/>
                  </a:lnTo>
                  <a:lnTo>
                    <a:pt x="3402402" y="67342"/>
                  </a:lnTo>
                  <a:lnTo>
                    <a:pt x="3447814" y="77884"/>
                  </a:lnTo>
                  <a:lnTo>
                    <a:pt x="3492938" y="89157"/>
                  </a:lnTo>
                  <a:lnTo>
                    <a:pt x="3537768" y="101157"/>
                  </a:lnTo>
                  <a:lnTo>
                    <a:pt x="3582297" y="113876"/>
                  </a:lnTo>
                  <a:lnTo>
                    <a:pt x="3626519" y="127308"/>
                  </a:lnTo>
                  <a:lnTo>
                    <a:pt x="3670425" y="141445"/>
                  </a:lnTo>
                  <a:lnTo>
                    <a:pt x="3714011" y="156282"/>
                  </a:lnTo>
                  <a:lnTo>
                    <a:pt x="3757269" y="171811"/>
                  </a:lnTo>
                  <a:lnTo>
                    <a:pt x="3800193" y="188026"/>
                  </a:lnTo>
                  <a:lnTo>
                    <a:pt x="3842775" y="204920"/>
                  </a:lnTo>
                  <a:lnTo>
                    <a:pt x="3885009" y="222487"/>
                  </a:lnTo>
                  <a:lnTo>
                    <a:pt x="3926889" y="240720"/>
                  </a:lnTo>
                  <a:lnTo>
                    <a:pt x="3968408" y="259612"/>
                  </a:lnTo>
                  <a:lnTo>
                    <a:pt x="4009558" y="279157"/>
                  </a:lnTo>
                  <a:lnTo>
                    <a:pt x="4050334" y="299347"/>
                  </a:lnTo>
                  <a:lnTo>
                    <a:pt x="4090728" y="320177"/>
                  </a:lnTo>
                  <a:lnTo>
                    <a:pt x="4130735" y="341640"/>
                  </a:lnTo>
                  <a:lnTo>
                    <a:pt x="4170346" y="363728"/>
                  </a:lnTo>
                  <a:lnTo>
                    <a:pt x="4209556" y="386436"/>
                  </a:lnTo>
                  <a:lnTo>
                    <a:pt x="4248358" y="409756"/>
                  </a:lnTo>
                  <a:lnTo>
                    <a:pt x="4286745" y="433682"/>
                  </a:lnTo>
                  <a:lnTo>
                    <a:pt x="4324710" y="458208"/>
                  </a:lnTo>
                  <a:lnTo>
                    <a:pt x="4362247" y="483326"/>
                  </a:lnTo>
                  <a:lnTo>
                    <a:pt x="4399349" y="509030"/>
                  </a:lnTo>
                  <a:lnTo>
                    <a:pt x="4436010" y="535314"/>
                  </a:lnTo>
                  <a:lnTo>
                    <a:pt x="4472222" y="562170"/>
                  </a:lnTo>
                  <a:lnTo>
                    <a:pt x="4507979" y="589592"/>
                  </a:lnTo>
                  <a:lnTo>
                    <a:pt x="4543274" y="617573"/>
                  </a:lnTo>
                  <a:lnTo>
                    <a:pt x="4578101" y="646107"/>
                  </a:lnTo>
                  <a:lnTo>
                    <a:pt x="4612453" y="675187"/>
                  </a:lnTo>
                  <a:lnTo>
                    <a:pt x="4646323" y="704806"/>
                  </a:lnTo>
                  <a:lnTo>
                    <a:pt x="4679704" y="734958"/>
                  </a:lnTo>
                  <a:lnTo>
                    <a:pt x="4712590" y="765636"/>
                  </a:lnTo>
                  <a:lnTo>
                    <a:pt x="4744974" y="796834"/>
                  </a:lnTo>
                  <a:lnTo>
                    <a:pt x="4776849" y="828544"/>
                  </a:lnTo>
                  <a:lnTo>
                    <a:pt x="4808209" y="860759"/>
                  </a:lnTo>
                  <a:lnTo>
                    <a:pt x="4839047" y="893475"/>
                  </a:lnTo>
                  <a:lnTo>
                    <a:pt x="4869356" y="926683"/>
                  </a:lnTo>
                  <a:lnTo>
                    <a:pt x="4899130" y="960377"/>
                  </a:lnTo>
                  <a:lnTo>
                    <a:pt x="4928362" y="994550"/>
                  </a:lnTo>
                  <a:lnTo>
                    <a:pt x="4957045" y="1029196"/>
                  </a:lnTo>
                  <a:lnTo>
                    <a:pt x="4985172" y="1064308"/>
                  </a:lnTo>
                  <a:lnTo>
                    <a:pt x="5012737" y="1099880"/>
                  </a:lnTo>
                  <a:lnTo>
                    <a:pt x="5039733" y="1135904"/>
                  </a:lnTo>
                  <a:lnTo>
                    <a:pt x="5066154" y="1172374"/>
                  </a:lnTo>
                  <a:lnTo>
                    <a:pt x="5091992" y="1209283"/>
                  </a:lnTo>
                  <a:lnTo>
                    <a:pt x="5117241" y="1246626"/>
                  </a:lnTo>
                  <a:lnTo>
                    <a:pt x="5141895" y="1284394"/>
                  </a:lnTo>
                  <a:lnTo>
                    <a:pt x="5165946" y="1322582"/>
                  </a:lnTo>
                  <a:lnTo>
                    <a:pt x="5189388" y="1361182"/>
                  </a:lnTo>
                  <a:lnTo>
                    <a:pt x="5212214" y="1400189"/>
                  </a:lnTo>
                  <a:lnTo>
                    <a:pt x="5234418" y="1439594"/>
                  </a:lnTo>
                  <a:lnTo>
                    <a:pt x="5255992" y="1479393"/>
                  </a:lnTo>
                  <a:lnTo>
                    <a:pt x="5276931" y="1519578"/>
                  </a:lnTo>
                  <a:lnTo>
                    <a:pt x="5297226" y="1560142"/>
                  </a:lnTo>
                  <a:lnTo>
                    <a:pt x="5316873" y="1601079"/>
                  </a:lnTo>
                  <a:lnTo>
                    <a:pt x="5335864" y="1642382"/>
                  </a:lnTo>
                  <a:lnTo>
                    <a:pt x="5354192" y="1684044"/>
                  </a:lnTo>
                  <a:lnTo>
                    <a:pt x="5371850" y="1726059"/>
                  </a:lnTo>
                  <a:lnTo>
                    <a:pt x="5388833" y="1768420"/>
                  </a:lnTo>
                  <a:lnTo>
                    <a:pt x="5405132" y="1811121"/>
                  </a:lnTo>
                  <a:lnTo>
                    <a:pt x="5420742" y="1854154"/>
                  </a:lnTo>
                  <a:lnTo>
                    <a:pt x="5435656" y="1897514"/>
                  </a:lnTo>
                  <a:lnTo>
                    <a:pt x="5449868" y="1941193"/>
                  </a:lnTo>
                  <a:lnTo>
                    <a:pt x="5463369" y="1985184"/>
                  </a:lnTo>
                  <a:lnTo>
                    <a:pt x="5476154" y="2029482"/>
                  </a:lnTo>
                  <a:lnTo>
                    <a:pt x="5488217" y="2074079"/>
                  </a:lnTo>
                  <a:lnTo>
                    <a:pt x="5499549" y="2118969"/>
                  </a:lnTo>
                  <a:lnTo>
                    <a:pt x="5510145" y="2164146"/>
                  </a:lnTo>
                  <a:lnTo>
                    <a:pt x="5519999" y="2209601"/>
                  </a:lnTo>
                  <a:lnTo>
                    <a:pt x="5529102" y="2255330"/>
                  </a:lnTo>
                  <a:lnTo>
                    <a:pt x="5537449" y="2301324"/>
                  </a:lnTo>
                  <a:lnTo>
                    <a:pt x="5545033" y="2347578"/>
                  </a:lnTo>
                  <a:lnTo>
                    <a:pt x="5551847" y="2394085"/>
                  </a:lnTo>
                  <a:lnTo>
                    <a:pt x="5557884" y="2440838"/>
                  </a:lnTo>
                  <a:lnTo>
                    <a:pt x="5563138" y="2487831"/>
                  </a:lnTo>
                  <a:lnTo>
                    <a:pt x="5567602" y="2535056"/>
                  </a:lnTo>
                  <a:lnTo>
                    <a:pt x="5571270" y="2582507"/>
                  </a:lnTo>
                  <a:lnTo>
                    <a:pt x="5574134" y="2630178"/>
                  </a:lnTo>
                  <a:lnTo>
                    <a:pt x="5576188" y="2678062"/>
                  </a:lnTo>
                  <a:lnTo>
                    <a:pt x="5577426" y="2726152"/>
                  </a:lnTo>
                  <a:lnTo>
                    <a:pt x="5577840" y="2774441"/>
                  </a:lnTo>
                  <a:lnTo>
                    <a:pt x="5577426" y="2822731"/>
                  </a:lnTo>
                  <a:lnTo>
                    <a:pt x="5576188" y="2870821"/>
                  </a:lnTo>
                  <a:lnTo>
                    <a:pt x="5574134" y="2918705"/>
                  </a:lnTo>
                  <a:lnTo>
                    <a:pt x="5571270" y="2966376"/>
                  </a:lnTo>
                  <a:lnTo>
                    <a:pt x="5567602" y="3013827"/>
                  </a:lnTo>
                  <a:lnTo>
                    <a:pt x="5563138" y="3061052"/>
                  </a:lnTo>
                  <a:lnTo>
                    <a:pt x="5557884" y="3108045"/>
                  </a:lnTo>
                  <a:lnTo>
                    <a:pt x="5551847" y="3154798"/>
                  </a:lnTo>
                  <a:lnTo>
                    <a:pt x="5545033" y="3201305"/>
                  </a:lnTo>
                  <a:lnTo>
                    <a:pt x="5537449" y="3247559"/>
                  </a:lnTo>
                  <a:lnTo>
                    <a:pt x="5529102" y="3293553"/>
                  </a:lnTo>
                  <a:lnTo>
                    <a:pt x="5519999" y="3339282"/>
                  </a:lnTo>
                  <a:lnTo>
                    <a:pt x="5510145" y="3384737"/>
                  </a:lnTo>
                  <a:lnTo>
                    <a:pt x="5499549" y="3429914"/>
                  </a:lnTo>
                  <a:lnTo>
                    <a:pt x="5488217" y="3474804"/>
                  </a:lnTo>
                  <a:lnTo>
                    <a:pt x="5476154" y="3519401"/>
                  </a:lnTo>
                  <a:lnTo>
                    <a:pt x="5463369" y="3563699"/>
                  </a:lnTo>
                  <a:lnTo>
                    <a:pt x="5449868" y="3607690"/>
                  </a:lnTo>
                  <a:lnTo>
                    <a:pt x="5435656" y="3651369"/>
                  </a:lnTo>
                  <a:lnTo>
                    <a:pt x="5420742" y="3694729"/>
                  </a:lnTo>
                  <a:lnTo>
                    <a:pt x="5405132" y="3737762"/>
                  </a:lnTo>
                  <a:lnTo>
                    <a:pt x="5388833" y="3780463"/>
                  </a:lnTo>
                  <a:lnTo>
                    <a:pt x="5371850" y="3822824"/>
                  </a:lnTo>
                  <a:lnTo>
                    <a:pt x="5354192" y="3864839"/>
                  </a:lnTo>
                  <a:lnTo>
                    <a:pt x="5335864" y="3906501"/>
                  </a:lnTo>
                  <a:lnTo>
                    <a:pt x="5316873" y="3947804"/>
                  </a:lnTo>
                  <a:lnTo>
                    <a:pt x="5297226" y="3988741"/>
                  </a:lnTo>
                  <a:lnTo>
                    <a:pt x="5276931" y="4029305"/>
                  </a:lnTo>
                  <a:lnTo>
                    <a:pt x="5255992" y="4069490"/>
                  </a:lnTo>
                  <a:lnTo>
                    <a:pt x="5234418" y="4109289"/>
                  </a:lnTo>
                  <a:lnTo>
                    <a:pt x="5212214" y="4148694"/>
                  </a:lnTo>
                  <a:lnTo>
                    <a:pt x="5189388" y="4187701"/>
                  </a:lnTo>
                  <a:lnTo>
                    <a:pt x="5165946" y="4226301"/>
                  </a:lnTo>
                  <a:lnTo>
                    <a:pt x="5141895" y="4264489"/>
                  </a:lnTo>
                  <a:lnTo>
                    <a:pt x="5117241" y="4302257"/>
                  </a:lnTo>
                  <a:lnTo>
                    <a:pt x="5091992" y="4339600"/>
                  </a:lnTo>
                  <a:lnTo>
                    <a:pt x="5066154" y="4376509"/>
                  </a:lnTo>
                  <a:lnTo>
                    <a:pt x="5039733" y="4412979"/>
                  </a:lnTo>
                  <a:lnTo>
                    <a:pt x="5012737" y="4449003"/>
                  </a:lnTo>
                  <a:lnTo>
                    <a:pt x="4985172" y="4484575"/>
                  </a:lnTo>
                  <a:lnTo>
                    <a:pt x="4957045" y="4519687"/>
                  </a:lnTo>
                  <a:lnTo>
                    <a:pt x="4928362" y="4554333"/>
                  </a:lnTo>
                  <a:lnTo>
                    <a:pt x="4899130" y="4588506"/>
                  </a:lnTo>
                  <a:lnTo>
                    <a:pt x="4869356" y="4622200"/>
                  </a:lnTo>
                  <a:lnTo>
                    <a:pt x="4839047" y="4655408"/>
                  </a:lnTo>
                  <a:lnTo>
                    <a:pt x="4808209" y="4688124"/>
                  </a:lnTo>
                  <a:lnTo>
                    <a:pt x="4776849" y="4720339"/>
                  </a:lnTo>
                  <a:lnTo>
                    <a:pt x="4744974" y="4752049"/>
                  </a:lnTo>
                  <a:lnTo>
                    <a:pt x="4712590" y="4783247"/>
                  </a:lnTo>
                  <a:lnTo>
                    <a:pt x="4679704" y="4813925"/>
                  </a:lnTo>
                  <a:lnTo>
                    <a:pt x="4646323" y="4844077"/>
                  </a:lnTo>
                  <a:lnTo>
                    <a:pt x="4612453" y="4873696"/>
                  </a:lnTo>
                  <a:lnTo>
                    <a:pt x="4578101" y="4902776"/>
                  </a:lnTo>
                  <a:lnTo>
                    <a:pt x="4543274" y="4931310"/>
                  </a:lnTo>
                  <a:lnTo>
                    <a:pt x="4507979" y="4959291"/>
                  </a:lnTo>
                  <a:lnTo>
                    <a:pt x="4472222" y="4986713"/>
                  </a:lnTo>
                  <a:lnTo>
                    <a:pt x="4436010" y="5013569"/>
                  </a:lnTo>
                  <a:lnTo>
                    <a:pt x="4399349" y="5039853"/>
                  </a:lnTo>
                  <a:lnTo>
                    <a:pt x="4362247" y="5065557"/>
                  </a:lnTo>
                  <a:lnTo>
                    <a:pt x="4324710" y="5090675"/>
                  </a:lnTo>
                  <a:lnTo>
                    <a:pt x="4286745" y="5115201"/>
                  </a:lnTo>
                  <a:lnTo>
                    <a:pt x="4248358" y="5139127"/>
                  </a:lnTo>
                  <a:lnTo>
                    <a:pt x="4209556" y="5162447"/>
                  </a:lnTo>
                  <a:lnTo>
                    <a:pt x="4170346" y="5185155"/>
                  </a:lnTo>
                  <a:lnTo>
                    <a:pt x="4130735" y="5207243"/>
                  </a:lnTo>
                  <a:lnTo>
                    <a:pt x="4090728" y="5228706"/>
                  </a:lnTo>
                  <a:lnTo>
                    <a:pt x="4050334" y="5249536"/>
                  </a:lnTo>
                  <a:lnTo>
                    <a:pt x="4009558" y="5269726"/>
                  </a:lnTo>
                  <a:lnTo>
                    <a:pt x="3968408" y="5289271"/>
                  </a:lnTo>
                  <a:lnTo>
                    <a:pt x="3926889" y="5308163"/>
                  </a:lnTo>
                  <a:lnTo>
                    <a:pt x="3885009" y="5326396"/>
                  </a:lnTo>
                  <a:lnTo>
                    <a:pt x="3842775" y="5343963"/>
                  </a:lnTo>
                  <a:lnTo>
                    <a:pt x="3800193" y="5360857"/>
                  </a:lnTo>
                  <a:lnTo>
                    <a:pt x="3757269" y="5377072"/>
                  </a:lnTo>
                  <a:lnTo>
                    <a:pt x="3714011" y="5392601"/>
                  </a:lnTo>
                  <a:lnTo>
                    <a:pt x="3670425" y="5407438"/>
                  </a:lnTo>
                  <a:lnTo>
                    <a:pt x="3626519" y="5421575"/>
                  </a:lnTo>
                  <a:lnTo>
                    <a:pt x="3582297" y="5435007"/>
                  </a:lnTo>
                  <a:lnTo>
                    <a:pt x="3537768" y="5447726"/>
                  </a:lnTo>
                  <a:lnTo>
                    <a:pt x="3492938" y="5459726"/>
                  </a:lnTo>
                  <a:lnTo>
                    <a:pt x="3447814" y="5470999"/>
                  </a:lnTo>
                  <a:lnTo>
                    <a:pt x="3402402" y="5481541"/>
                  </a:lnTo>
                  <a:lnTo>
                    <a:pt x="3356709" y="5491343"/>
                  </a:lnTo>
                  <a:lnTo>
                    <a:pt x="3310742" y="5500399"/>
                  </a:lnTo>
                  <a:lnTo>
                    <a:pt x="3264507" y="5508702"/>
                  </a:lnTo>
                  <a:lnTo>
                    <a:pt x="3218012" y="5516247"/>
                  </a:lnTo>
                  <a:lnTo>
                    <a:pt x="3171262" y="5523025"/>
                  </a:lnTo>
                  <a:lnTo>
                    <a:pt x="3124265" y="5529032"/>
                  </a:lnTo>
                  <a:lnTo>
                    <a:pt x="3077027" y="5534258"/>
                  </a:lnTo>
                  <a:lnTo>
                    <a:pt x="3029555" y="5538699"/>
                  </a:lnTo>
                  <a:lnTo>
                    <a:pt x="2981856" y="5542348"/>
                  </a:lnTo>
                  <a:lnTo>
                    <a:pt x="2933936" y="5545197"/>
                  </a:lnTo>
                  <a:lnTo>
                    <a:pt x="2885802" y="5547241"/>
                  </a:lnTo>
                  <a:lnTo>
                    <a:pt x="2837461" y="5548472"/>
                  </a:lnTo>
                  <a:lnTo>
                    <a:pt x="2788920" y="5548884"/>
                  </a:lnTo>
                  <a:lnTo>
                    <a:pt x="2740378" y="5548472"/>
                  </a:lnTo>
                  <a:lnTo>
                    <a:pt x="2692037" y="5547241"/>
                  </a:lnTo>
                  <a:lnTo>
                    <a:pt x="2643903" y="5545197"/>
                  </a:lnTo>
                  <a:lnTo>
                    <a:pt x="2595983" y="5542348"/>
                  </a:lnTo>
                  <a:lnTo>
                    <a:pt x="2548284" y="5538699"/>
                  </a:lnTo>
                  <a:lnTo>
                    <a:pt x="2500812" y="5534258"/>
                  </a:lnTo>
                  <a:lnTo>
                    <a:pt x="2453574" y="5529032"/>
                  </a:lnTo>
                  <a:lnTo>
                    <a:pt x="2406577" y="5523025"/>
                  </a:lnTo>
                  <a:lnTo>
                    <a:pt x="2359827" y="5516247"/>
                  </a:lnTo>
                  <a:lnTo>
                    <a:pt x="2313332" y="5508702"/>
                  </a:lnTo>
                  <a:lnTo>
                    <a:pt x="2267097" y="5500399"/>
                  </a:lnTo>
                  <a:lnTo>
                    <a:pt x="2221130" y="5491343"/>
                  </a:lnTo>
                  <a:lnTo>
                    <a:pt x="2175437" y="5481541"/>
                  </a:lnTo>
                  <a:lnTo>
                    <a:pt x="2130025" y="5470999"/>
                  </a:lnTo>
                  <a:lnTo>
                    <a:pt x="2084901" y="5459726"/>
                  </a:lnTo>
                  <a:lnTo>
                    <a:pt x="2040071" y="5447726"/>
                  </a:lnTo>
                  <a:lnTo>
                    <a:pt x="1995542" y="5435007"/>
                  </a:lnTo>
                  <a:lnTo>
                    <a:pt x="1951320" y="5421575"/>
                  </a:lnTo>
                  <a:lnTo>
                    <a:pt x="1907414" y="5407438"/>
                  </a:lnTo>
                  <a:lnTo>
                    <a:pt x="1863828" y="5392601"/>
                  </a:lnTo>
                  <a:lnTo>
                    <a:pt x="1820570" y="5377072"/>
                  </a:lnTo>
                  <a:lnTo>
                    <a:pt x="1777646" y="5360857"/>
                  </a:lnTo>
                  <a:lnTo>
                    <a:pt x="1735064" y="5343963"/>
                  </a:lnTo>
                  <a:lnTo>
                    <a:pt x="1692830" y="5326396"/>
                  </a:lnTo>
                  <a:lnTo>
                    <a:pt x="1650950" y="5308163"/>
                  </a:lnTo>
                  <a:lnTo>
                    <a:pt x="1609431" y="5289271"/>
                  </a:lnTo>
                  <a:lnTo>
                    <a:pt x="1568281" y="5269726"/>
                  </a:lnTo>
                  <a:lnTo>
                    <a:pt x="1527505" y="5249536"/>
                  </a:lnTo>
                  <a:lnTo>
                    <a:pt x="1487111" y="5228706"/>
                  </a:lnTo>
                  <a:lnTo>
                    <a:pt x="1447104" y="5207243"/>
                  </a:lnTo>
                  <a:lnTo>
                    <a:pt x="1407493" y="5185155"/>
                  </a:lnTo>
                  <a:lnTo>
                    <a:pt x="1368283" y="5162447"/>
                  </a:lnTo>
                  <a:lnTo>
                    <a:pt x="1329481" y="5139127"/>
                  </a:lnTo>
                  <a:lnTo>
                    <a:pt x="1291094" y="5115201"/>
                  </a:lnTo>
                  <a:lnTo>
                    <a:pt x="1253129" y="5090675"/>
                  </a:lnTo>
                  <a:lnTo>
                    <a:pt x="1215592" y="5065557"/>
                  </a:lnTo>
                  <a:lnTo>
                    <a:pt x="1178490" y="5039853"/>
                  </a:lnTo>
                  <a:lnTo>
                    <a:pt x="1141829" y="5013569"/>
                  </a:lnTo>
                  <a:lnTo>
                    <a:pt x="1105617" y="4986713"/>
                  </a:lnTo>
                  <a:lnTo>
                    <a:pt x="1069860" y="4959291"/>
                  </a:lnTo>
                  <a:lnTo>
                    <a:pt x="1034565" y="4931310"/>
                  </a:lnTo>
                  <a:lnTo>
                    <a:pt x="999738" y="4902776"/>
                  </a:lnTo>
                  <a:lnTo>
                    <a:pt x="965386" y="4873696"/>
                  </a:lnTo>
                  <a:lnTo>
                    <a:pt x="931516" y="4844077"/>
                  </a:lnTo>
                  <a:lnTo>
                    <a:pt x="898135" y="4813925"/>
                  </a:lnTo>
                  <a:lnTo>
                    <a:pt x="865249" y="4783247"/>
                  </a:lnTo>
                  <a:lnTo>
                    <a:pt x="832865" y="4752049"/>
                  </a:lnTo>
                  <a:lnTo>
                    <a:pt x="800990" y="4720339"/>
                  </a:lnTo>
                  <a:lnTo>
                    <a:pt x="769630" y="4688124"/>
                  </a:lnTo>
                  <a:lnTo>
                    <a:pt x="738792" y="4655408"/>
                  </a:lnTo>
                  <a:lnTo>
                    <a:pt x="708483" y="4622200"/>
                  </a:lnTo>
                  <a:lnTo>
                    <a:pt x="678709" y="4588506"/>
                  </a:lnTo>
                  <a:lnTo>
                    <a:pt x="649477" y="4554333"/>
                  </a:lnTo>
                  <a:lnTo>
                    <a:pt x="620794" y="4519687"/>
                  </a:lnTo>
                  <a:lnTo>
                    <a:pt x="592667" y="4484575"/>
                  </a:lnTo>
                  <a:lnTo>
                    <a:pt x="565102" y="4449003"/>
                  </a:lnTo>
                  <a:lnTo>
                    <a:pt x="538106" y="4412979"/>
                  </a:lnTo>
                  <a:lnTo>
                    <a:pt x="511685" y="4376509"/>
                  </a:lnTo>
                  <a:lnTo>
                    <a:pt x="485847" y="4339600"/>
                  </a:lnTo>
                  <a:lnTo>
                    <a:pt x="460598" y="4302257"/>
                  </a:lnTo>
                  <a:lnTo>
                    <a:pt x="435944" y="4264489"/>
                  </a:lnTo>
                  <a:lnTo>
                    <a:pt x="411893" y="4226301"/>
                  </a:lnTo>
                  <a:lnTo>
                    <a:pt x="388451" y="4187701"/>
                  </a:lnTo>
                  <a:lnTo>
                    <a:pt x="365625" y="4148694"/>
                  </a:lnTo>
                  <a:lnTo>
                    <a:pt x="343421" y="4109289"/>
                  </a:lnTo>
                  <a:lnTo>
                    <a:pt x="321847" y="4069490"/>
                  </a:lnTo>
                  <a:lnTo>
                    <a:pt x="300908" y="4029305"/>
                  </a:lnTo>
                  <a:lnTo>
                    <a:pt x="280613" y="3988741"/>
                  </a:lnTo>
                  <a:lnTo>
                    <a:pt x="260966" y="3947804"/>
                  </a:lnTo>
                  <a:lnTo>
                    <a:pt x="241975" y="3906501"/>
                  </a:lnTo>
                  <a:lnTo>
                    <a:pt x="223647" y="3864839"/>
                  </a:lnTo>
                  <a:lnTo>
                    <a:pt x="205989" y="3822824"/>
                  </a:lnTo>
                  <a:lnTo>
                    <a:pt x="189006" y="3780463"/>
                  </a:lnTo>
                  <a:lnTo>
                    <a:pt x="172707" y="3737762"/>
                  </a:lnTo>
                  <a:lnTo>
                    <a:pt x="157097" y="3694729"/>
                  </a:lnTo>
                  <a:lnTo>
                    <a:pt x="142183" y="3651369"/>
                  </a:lnTo>
                  <a:lnTo>
                    <a:pt x="127971" y="3607690"/>
                  </a:lnTo>
                  <a:lnTo>
                    <a:pt x="114470" y="3563699"/>
                  </a:lnTo>
                  <a:lnTo>
                    <a:pt x="101685" y="3519401"/>
                  </a:lnTo>
                  <a:lnTo>
                    <a:pt x="89622" y="3474804"/>
                  </a:lnTo>
                  <a:lnTo>
                    <a:pt x="78290" y="3429914"/>
                  </a:lnTo>
                  <a:lnTo>
                    <a:pt x="67694" y="3384737"/>
                  </a:lnTo>
                  <a:lnTo>
                    <a:pt x="57840" y="3339282"/>
                  </a:lnTo>
                  <a:lnTo>
                    <a:pt x="48737" y="3293553"/>
                  </a:lnTo>
                  <a:lnTo>
                    <a:pt x="40390" y="3247559"/>
                  </a:lnTo>
                  <a:lnTo>
                    <a:pt x="32806" y="3201305"/>
                  </a:lnTo>
                  <a:lnTo>
                    <a:pt x="25992" y="3154798"/>
                  </a:lnTo>
                  <a:lnTo>
                    <a:pt x="19955" y="3108045"/>
                  </a:lnTo>
                  <a:lnTo>
                    <a:pt x="14701" y="3061052"/>
                  </a:lnTo>
                  <a:lnTo>
                    <a:pt x="10237" y="3013827"/>
                  </a:lnTo>
                  <a:lnTo>
                    <a:pt x="6569" y="2966376"/>
                  </a:lnTo>
                  <a:lnTo>
                    <a:pt x="3705" y="2918705"/>
                  </a:lnTo>
                  <a:lnTo>
                    <a:pt x="1651" y="2870821"/>
                  </a:lnTo>
                  <a:lnTo>
                    <a:pt x="413" y="2822731"/>
                  </a:lnTo>
                  <a:lnTo>
                    <a:pt x="0" y="277444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9359" y="5745479"/>
              <a:ext cx="106679" cy="105156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10507980" y="6397752"/>
            <a:ext cx="1684020" cy="460375"/>
          </a:xfrm>
          <a:custGeom>
            <a:avLst/>
            <a:gdLst/>
            <a:ahLst/>
            <a:cxnLst/>
            <a:rect l="l" t="t" r="r" b="b"/>
            <a:pathLst>
              <a:path w="1684020" h="460375">
                <a:moveTo>
                  <a:pt x="842010" y="0"/>
                </a:moveTo>
                <a:lnTo>
                  <a:pt x="790605" y="1292"/>
                </a:lnTo>
                <a:lnTo>
                  <a:pt x="739875" y="5127"/>
                </a:lnTo>
                <a:lnTo>
                  <a:pt x="689882" y="11442"/>
                </a:lnTo>
                <a:lnTo>
                  <a:pt x="640689" y="20176"/>
                </a:lnTo>
                <a:lnTo>
                  <a:pt x="592359" y="31265"/>
                </a:lnTo>
                <a:lnTo>
                  <a:pt x="544955" y="44648"/>
                </a:lnTo>
                <a:lnTo>
                  <a:pt x="498540" y="60261"/>
                </a:lnTo>
                <a:lnTo>
                  <a:pt x="453176" y="78043"/>
                </a:lnTo>
                <a:lnTo>
                  <a:pt x="408927" y="97931"/>
                </a:lnTo>
                <a:lnTo>
                  <a:pt x="365855" y="119862"/>
                </a:lnTo>
                <a:lnTo>
                  <a:pt x="324023" y="143775"/>
                </a:lnTo>
                <a:lnTo>
                  <a:pt x="283494" y="169607"/>
                </a:lnTo>
                <a:lnTo>
                  <a:pt x="244331" y="197295"/>
                </a:lnTo>
                <a:lnTo>
                  <a:pt x="206597" y="226776"/>
                </a:lnTo>
                <a:lnTo>
                  <a:pt x="170354" y="257990"/>
                </a:lnTo>
                <a:lnTo>
                  <a:pt x="135666" y="290873"/>
                </a:lnTo>
                <a:lnTo>
                  <a:pt x="102595" y="325362"/>
                </a:lnTo>
                <a:lnTo>
                  <a:pt x="71205" y="361396"/>
                </a:lnTo>
                <a:lnTo>
                  <a:pt x="41557" y="398912"/>
                </a:lnTo>
                <a:lnTo>
                  <a:pt x="13716" y="437847"/>
                </a:lnTo>
                <a:lnTo>
                  <a:pt x="0" y="460247"/>
                </a:lnTo>
                <a:lnTo>
                  <a:pt x="1684020" y="460247"/>
                </a:lnTo>
                <a:lnTo>
                  <a:pt x="1642462" y="398912"/>
                </a:lnTo>
                <a:lnTo>
                  <a:pt x="1612814" y="361396"/>
                </a:lnTo>
                <a:lnTo>
                  <a:pt x="1581424" y="325362"/>
                </a:lnTo>
                <a:lnTo>
                  <a:pt x="1548353" y="290873"/>
                </a:lnTo>
                <a:lnTo>
                  <a:pt x="1513665" y="257990"/>
                </a:lnTo>
                <a:lnTo>
                  <a:pt x="1477422" y="226776"/>
                </a:lnTo>
                <a:lnTo>
                  <a:pt x="1439688" y="197295"/>
                </a:lnTo>
                <a:lnTo>
                  <a:pt x="1400525" y="169607"/>
                </a:lnTo>
                <a:lnTo>
                  <a:pt x="1359996" y="143775"/>
                </a:lnTo>
                <a:lnTo>
                  <a:pt x="1318164" y="119862"/>
                </a:lnTo>
                <a:lnTo>
                  <a:pt x="1275092" y="97931"/>
                </a:lnTo>
                <a:lnTo>
                  <a:pt x="1230843" y="78043"/>
                </a:lnTo>
                <a:lnTo>
                  <a:pt x="1185479" y="60261"/>
                </a:lnTo>
                <a:lnTo>
                  <a:pt x="1139064" y="44648"/>
                </a:lnTo>
                <a:lnTo>
                  <a:pt x="1091660" y="31265"/>
                </a:lnTo>
                <a:lnTo>
                  <a:pt x="1043330" y="20176"/>
                </a:lnTo>
                <a:lnTo>
                  <a:pt x="994137" y="11442"/>
                </a:lnTo>
                <a:lnTo>
                  <a:pt x="944144" y="5127"/>
                </a:lnTo>
                <a:lnTo>
                  <a:pt x="893414" y="1292"/>
                </a:lnTo>
                <a:lnTo>
                  <a:pt x="842010" y="0"/>
                </a:lnTo>
                <a:close/>
              </a:path>
            </a:pathLst>
          </a:custGeom>
          <a:solidFill>
            <a:srgbClr val="4966A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96567" y="0"/>
            <a:ext cx="2057400" cy="562610"/>
          </a:xfrm>
          <a:custGeom>
            <a:avLst/>
            <a:gdLst/>
            <a:ahLst/>
            <a:cxnLst/>
            <a:rect l="l" t="t" r="r" b="b"/>
            <a:pathLst>
              <a:path w="2057400" h="562610">
                <a:moveTo>
                  <a:pt x="2057399" y="0"/>
                </a:moveTo>
                <a:lnTo>
                  <a:pt x="0" y="0"/>
                </a:lnTo>
                <a:lnTo>
                  <a:pt x="16763" y="27304"/>
                </a:lnTo>
                <a:lnTo>
                  <a:pt x="44964" y="67075"/>
                </a:lnTo>
                <a:lnTo>
                  <a:pt x="74704" y="105650"/>
                </a:lnTo>
                <a:lnTo>
                  <a:pt x="105938" y="142984"/>
                </a:lnTo>
                <a:lnTo>
                  <a:pt x="138624" y="179033"/>
                </a:lnTo>
                <a:lnTo>
                  <a:pt x="172715" y="213754"/>
                </a:lnTo>
                <a:lnTo>
                  <a:pt x="208168" y="247102"/>
                </a:lnTo>
                <a:lnTo>
                  <a:pt x="244939" y="279033"/>
                </a:lnTo>
                <a:lnTo>
                  <a:pt x="282984" y="309503"/>
                </a:lnTo>
                <a:lnTo>
                  <a:pt x="322257" y="338468"/>
                </a:lnTo>
                <a:lnTo>
                  <a:pt x="362715" y="365884"/>
                </a:lnTo>
                <a:lnTo>
                  <a:pt x="404313" y="391707"/>
                </a:lnTo>
                <a:lnTo>
                  <a:pt x="447008" y="415893"/>
                </a:lnTo>
                <a:lnTo>
                  <a:pt x="490754" y="438397"/>
                </a:lnTo>
                <a:lnTo>
                  <a:pt x="535507" y="459175"/>
                </a:lnTo>
                <a:lnTo>
                  <a:pt x="581224" y="478184"/>
                </a:lnTo>
                <a:lnTo>
                  <a:pt x="627859" y="495379"/>
                </a:lnTo>
                <a:lnTo>
                  <a:pt x="675369" y="510717"/>
                </a:lnTo>
                <a:lnTo>
                  <a:pt x="723709" y="524152"/>
                </a:lnTo>
                <a:lnTo>
                  <a:pt x="772835" y="535642"/>
                </a:lnTo>
                <a:lnTo>
                  <a:pt x="822702" y="545141"/>
                </a:lnTo>
                <a:lnTo>
                  <a:pt x="873266" y="552606"/>
                </a:lnTo>
                <a:lnTo>
                  <a:pt x="924484" y="557993"/>
                </a:lnTo>
                <a:lnTo>
                  <a:pt x="976309" y="561258"/>
                </a:lnTo>
                <a:lnTo>
                  <a:pt x="1028700" y="562355"/>
                </a:lnTo>
                <a:lnTo>
                  <a:pt x="1081090" y="561258"/>
                </a:lnTo>
                <a:lnTo>
                  <a:pt x="1132915" y="557993"/>
                </a:lnTo>
                <a:lnTo>
                  <a:pt x="1184133" y="552606"/>
                </a:lnTo>
                <a:lnTo>
                  <a:pt x="1234697" y="545141"/>
                </a:lnTo>
                <a:lnTo>
                  <a:pt x="1284564" y="535642"/>
                </a:lnTo>
                <a:lnTo>
                  <a:pt x="1333690" y="524152"/>
                </a:lnTo>
                <a:lnTo>
                  <a:pt x="1382030" y="510717"/>
                </a:lnTo>
                <a:lnTo>
                  <a:pt x="1429540" y="495379"/>
                </a:lnTo>
                <a:lnTo>
                  <a:pt x="1476175" y="478184"/>
                </a:lnTo>
                <a:lnTo>
                  <a:pt x="1521892" y="459175"/>
                </a:lnTo>
                <a:lnTo>
                  <a:pt x="1566645" y="438397"/>
                </a:lnTo>
                <a:lnTo>
                  <a:pt x="1610391" y="415893"/>
                </a:lnTo>
                <a:lnTo>
                  <a:pt x="1653086" y="391707"/>
                </a:lnTo>
                <a:lnTo>
                  <a:pt x="1694684" y="365884"/>
                </a:lnTo>
                <a:lnTo>
                  <a:pt x="1735142" y="338468"/>
                </a:lnTo>
                <a:lnTo>
                  <a:pt x="1774415" y="309503"/>
                </a:lnTo>
                <a:lnTo>
                  <a:pt x="1812460" y="279033"/>
                </a:lnTo>
                <a:lnTo>
                  <a:pt x="1849231" y="247102"/>
                </a:lnTo>
                <a:lnTo>
                  <a:pt x="1884684" y="213754"/>
                </a:lnTo>
                <a:lnTo>
                  <a:pt x="1918775" y="179033"/>
                </a:lnTo>
                <a:lnTo>
                  <a:pt x="1951461" y="142984"/>
                </a:lnTo>
                <a:lnTo>
                  <a:pt x="1982695" y="105650"/>
                </a:lnTo>
                <a:lnTo>
                  <a:pt x="2012435" y="67075"/>
                </a:lnTo>
                <a:lnTo>
                  <a:pt x="2040635" y="27304"/>
                </a:lnTo>
                <a:lnTo>
                  <a:pt x="2057399" y="0"/>
                </a:lnTo>
                <a:close/>
              </a:path>
            </a:pathLst>
          </a:custGeom>
          <a:solidFill>
            <a:srgbClr val="ACCAF8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id="{FA063C42-5BD6-FD05-ABFD-1A1D299759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59092" y="3102774"/>
            <a:ext cx="1838323" cy="6524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DC37E24-6C0A-C8AD-4857-8B4884597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013" y="595311"/>
            <a:ext cx="80200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1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60069" y="761"/>
            <a:ext cx="0" cy="1320800"/>
          </a:xfrm>
          <a:custGeom>
            <a:avLst/>
            <a:gdLst/>
            <a:ahLst/>
            <a:cxnLst/>
            <a:rect l="l" t="t" r="r" b="b"/>
            <a:pathLst>
              <a:path h="1320800">
                <a:moveTo>
                  <a:pt x="0" y="0"/>
                </a:moveTo>
                <a:lnTo>
                  <a:pt x="0" y="13208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80447" y="6170676"/>
            <a:ext cx="2512060" cy="687705"/>
          </a:xfrm>
          <a:custGeom>
            <a:avLst/>
            <a:gdLst/>
            <a:ahLst/>
            <a:cxnLst/>
            <a:rect l="l" t="t" r="r" b="b"/>
            <a:pathLst>
              <a:path w="2512059" h="687704">
                <a:moveTo>
                  <a:pt x="1255776" y="0"/>
                </a:moveTo>
                <a:lnTo>
                  <a:pt x="1204561" y="859"/>
                </a:lnTo>
                <a:lnTo>
                  <a:pt x="1153779" y="3421"/>
                </a:lnTo>
                <a:lnTo>
                  <a:pt x="1103458" y="7656"/>
                </a:lnTo>
                <a:lnTo>
                  <a:pt x="1053627" y="13538"/>
                </a:lnTo>
                <a:lnTo>
                  <a:pt x="1004311" y="21039"/>
                </a:lnTo>
                <a:lnTo>
                  <a:pt x="955540" y="30130"/>
                </a:lnTo>
                <a:lnTo>
                  <a:pt x="907341" y="40785"/>
                </a:lnTo>
                <a:lnTo>
                  <a:pt x="859742" y="52976"/>
                </a:lnTo>
                <a:lnTo>
                  <a:pt x="812770" y="66675"/>
                </a:lnTo>
                <a:lnTo>
                  <a:pt x="766454" y="81855"/>
                </a:lnTo>
                <a:lnTo>
                  <a:pt x="720820" y="98488"/>
                </a:lnTo>
                <a:lnTo>
                  <a:pt x="675898" y="116546"/>
                </a:lnTo>
                <a:lnTo>
                  <a:pt x="631713" y="136003"/>
                </a:lnTo>
                <a:lnTo>
                  <a:pt x="588295" y="156829"/>
                </a:lnTo>
                <a:lnTo>
                  <a:pt x="545671" y="178998"/>
                </a:lnTo>
                <a:lnTo>
                  <a:pt x="503868" y="202482"/>
                </a:lnTo>
                <a:lnTo>
                  <a:pt x="462915" y="227253"/>
                </a:lnTo>
                <a:lnTo>
                  <a:pt x="422839" y="253285"/>
                </a:lnTo>
                <a:lnTo>
                  <a:pt x="383668" y="280548"/>
                </a:lnTo>
                <a:lnTo>
                  <a:pt x="345430" y="309016"/>
                </a:lnTo>
                <a:lnTo>
                  <a:pt x="308152" y="338661"/>
                </a:lnTo>
                <a:lnTo>
                  <a:pt x="271862" y="369455"/>
                </a:lnTo>
                <a:lnTo>
                  <a:pt x="236589" y="401371"/>
                </a:lnTo>
                <a:lnTo>
                  <a:pt x="202358" y="434381"/>
                </a:lnTo>
                <a:lnTo>
                  <a:pt x="169199" y="468458"/>
                </a:lnTo>
                <a:lnTo>
                  <a:pt x="137140" y="503573"/>
                </a:lnTo>
                <a:lnTo>
                  <a:pt x="106207" y="539700"/>
                </a:lnTo>
                <a:lnTo>
                  <a:pt x="76428" y="576810"/>
                </a:lnTo>
                <a:lnTo>
                  <a:pt x="47832" y="614877"/>
                </a:lnTo>
                <a:lnTo>
                  <a:pt x="20447" y="653872"/>
                </a:lnTo>
                <a:lnTo>
                  <a:pt x="0" y="687323"/>
                </a:lnTo>
                <a:lnTo>
                  <a:pt x="2511552" y="687323"/>
                </a:lnTo>
                <a:lnTo>
                  <a:pt x="2491104" y="653872"/>
                </a:lnTo>
                <a:lnTo>
                  <a:pt x="2463719" y="614877"/>
                </a:lnTo>
                <a:lnTo>
                  <a:pt x="2435123" y="576810"/>
                </a:lnTo>
                <a:lnTo>
                  <a:pt x="2405344" y="539700"/>
                </a:lnTo>
                <a:lnTo>
                  <a:pt x="2374411" y="503573"/>
                </a:lnTo>
                <a:lnTo>
                  <a:pt x="2342352" y="468458"/>
                </a:lnTo>
                <a:lnTo>
                  <a:pt x="2309193" y="434381"/>
                </a:lnTo>
                <a:lnTo>
                  <a:pt x="2274962" y="401371"/>
                </a:lnTo>
                <a:lnTo>
                  <a:pt x="2239689" y="369455"/>
                </a:lnTo>
                <a:lnTo>
                  <a:pt x="2203399" y="338661"/>
                </a:lnTo>
                <a:lnTo>
                  <a:pt x="2166121" y="309016"/>
                </a:lnTo>
                <a:lnTo>
                  <a:pt x="2127883" y="280548"/>
                </a:lnTo>
                <a:lnTo>
                  <a:pt x="2088712" y="253285"/>
                </a:lnTo>
                <a:lnTo>
                  <a:pt x="2048636" y="227253"/>
                </a:lnTo>
                <a:lnTo>
                  <a:pt x="2007683" y="202482"/>
                </a:lnTo>
                <a:lnTo>
                  <a:pt x="1965880" y="178998"/>
                </a:lnTo>
                <a:lnTo>
                  <a:pt x="1923256" y="156829"/>
                </a:lnTo>
                <a:lnTo>
                  <a:pt x="1879838" y="136003"/>
                </a:lnTo>
                <a:lnTo>
                  <a:pt x="1835653" y="116546"/>
                </a:lnTo>
                <a:lnTo>
                  <a:pt x="1790731" y="98488"/>
                </a:lnTo>
                <a:lnTo>
                  <a:pt x="1745097" y="81855"/>
                </a:lnTo>
                <a:lnTo>
                  <a:pt x="1698781" y="66675"/>
                </a:lnTo>
                <a:lnTo>
                  <a:pt x="1651809" y="52976"/>
                </a:lnTo>
                <a:lnTo>
                  <a:pt x="1604210" y="40785"/>
                </a:lnTo>
                <a:lnTo>
                  <a:pt x="1556011" y="30130"/>
                </a:lnTo>
                <a:lnTo>
                  <a:pt x="1507240" y="21039"/>
                </a:lnTo>
                <a:lnTo>
                  <a:pt x="1457924" y="13538"/>
                </a:lnTo>
                <a:lnTo>
                  <a:pt x="1408093" y="7656"/>
                </a:lnTo>
                <a:lnTo>
                  <a:pt x="1357772" y="3421"/>
                </a:lnTo>
                <a:lnTo>
                  <a:pt x="1306990" y="859"/>
                </a:lnTo>
                <a:lnTo>
                  <a:pt x="1255776" y="0"/>
                </a:lnTo>
                <a:close/>
              </a:path>
            </a:pathLst>
          </a:custGeom>
          <a:solidFill>
            <a:schemeClr val="bg2">
              <a:lumMod val="50000"/>
              <a:alpha val="50195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559" y="4696967"/>
            <a:ext cx="106680" cy="1066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4628" y="1199388"/>
            <a:ext cx="243840" cy="24231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772401" y="1692401"/>
            <a:ext cx="4343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dirty="0" err="1">
                <a:solidFill>
                  <a:schemeClr val="tx1"/>
                </a:solidFill>
              </a:rPr>
              <a:t>Petrochemical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83635" y="2348687"/>
            <a:ext cx="3719644" cy="2047227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We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assist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you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for :</a:t>
            </a:r>
            <a:r>
              <a:rPr spc="-10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endParaRPr lang="fr-FR" spc="-10" dirty="0">
              <a:solidFill>
                <a:srgbClr val="2E3342"/>
              </a:solidFill>
              <a:latin typeface="Calibri"/>
              <a:cs typeface="Calibri"/>
            </a:endParaRPr>
          </a:p>
          <a:p>
            <a:pPr marL="12700" marR="5080" indent="-342900">
              <a:lnSpc>
                <a:spcPct val="90000"/>
              </a:lnSpc>
              <a:spcBef>
                <a:spcPts val="340"/>
              </a:spcBef>
              <a:buFont typeface="Arial" panose="020B0604020202020204" pitchFamily="34" charset="0"/>
              <a:buChar char="•"/>
            </a:pPr>
            <a:r>
              <a:rPr lang="en-US" spc="-10" dirty="0">
                <a:solidFill>
                  <a:srgbClr val="2E3342"/>
                </a:solidFill>
                <a:latin typeface="Calibri"/>
                <a:cs typeface="Calibri"/>
              </a:rPr>
              <a:t>Feasibility study, master plan </a:t>
            </a:r>
            <a:endParaRPr lang="fr-FR" spc="-10" dirty="0">
              <a:solidFill>
                <a:srgbClr val="2E3342"/>
              </a:solidFill>
              <a:latin typeface="Calibri"/>
              <a:cs typeface="Calibri"/>
            </a:endParaRPr>
          </a:p>
          <a:p>
            <a:pPr marL="12700" marR="5080" indent="-342900">
              <a:lnSpc>
                <a:spcPct val="90000"/>
              </a:lnSpc>
              <a:spcBef>
                <a:spcPts val="340"/>
              </a:spcBef>
              <a:buFont typeface="Arial" panose="020B0604020202020204" pitchFamily="34" charset="0"/>
              <a:buChar char="•"/>
            </a:pPr>
            <a:r>
              <a:rPr lang="en-US" spc="-10" dirty="0">
                <a:solidFill>
                  <a:srgbClr val="2E3342"/>
                </a:solidFill>
                <a:latin typeface="Calibri"/>
                <a:cs typeface="Calibri"/>
              </a:rPr>
              <a:t>Detailed project design</a:t>
            </a:r>
          </a:p>
          <a:p>
            <a:pPr marL="12700" marR="5080" indent="-342900">
              <a:lnSpc>
                <a:spcPct val="90000"/>
              </a:lnSpc>
              <a:spcBef>
                <a:spcPts val="340"/>
              </a:spcBef>
              <a:buFont typeface="Arial" panose="020B0604020202020204" pitchFamily="34" charset="0"/>
              <a:buChar char="•"/>
            </a:pPr>
            <a:r>
              <a:rPr lang="en-US" spc="-10" dirty="0">
                <a:solidFill>
                  <a:srgbClr val="2E3342"/>
                </a:solidFill>
                <a:latin typeface="Calibri"/>
                <a:cs typeface="Calibri"/>
              </a:rPr>
              <a:t>Design study</a:t>
            </a:r>
            <a:endParaRPr lang="fr-FR" spc="-10" dirty="0">
              <a:solidFill>
                <a:srgbClr val="2E3342"/>
              </a:solidFill>
              <a:latin typeface="Calibri"/>
              <a:cs typeface="Calibri"/>
            </a:endParaRPr>
          </a:p>
          <a:p>
            <a:pPr marL="12700" marR="5080" indent="-342900">
              <a:lnSpc>
                <a:spcPct val="90000"/>
              </a:lnSpc>
              <a:spcBef>
                <a:spcPts val="340"/>
              </a:spcBef>
              <a:buFont typeface="Arial" panose="020B0604020202020204" pitchFamily="34" charset="0"/>
              <a:buChar char="•"/>
            </a:pP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Delegated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project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management</a:t>
            </a:r>
          </a:p>
          <a:p>
            <a:pPr marL="12700" marR="5080" indent="-342900">
              <a:lnSpc>
                <a:spcPct val="90000"/>
              </a:lnSpc>
              <a:spcBef>
                <a:spcPts val="340"/>
              </a:spcBef>
              <a:buFont typeface="Arial" panose="020B0604020202020204" pitchFamily="34" charset="0"/>
              <a:buChar char="•"/>
            </a:pP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Execution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engineering</a:t>
            </a:r>
          </a:p>
          <a:p>
            <a:pPr marL="12700" marR="5080" indent="-342900">
              <a:lnSpc>
                <a:spcPct val="90000"/>
              </a:lnSpc>
              <a:spcBef>
                <a:spcPts val="340"/>
              </a:spcBef>
              <a:buFont typeface="Arial" panose="020B0604020202020204" pitchFamily="34" charset="0"/>
              <a:buChar char="•"/>
            </a:pP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Technical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assistance</a:t>
            </a:r>
            <a:endParaRPr spc="-10" dirty="0">
              <a:solidFill>
                <a:srgbClr val="2E3342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06678" y="0"/>
            <a:ext cx="4686300" cy="3733800"/>
          </a:xfrm>
          <a:custGeom>
            <a:avLst/>
            <a:gdLst/>
            <a:ahLst/>
            <a:cxnLst/>
            <a:rect l="l" t="t" r="r" b="b"/>
            <a:pathLst>
              <a:path w="4686300" h="3733800">
                <a:moveTo>
                  <a:pt x="4686300" y="0"/>
                </a:moveTo>
                <a:lnTo>
                  <a:pt x="3045333" y="0"/>
                </a:lnTo>
                <a:lnTo>
                  <a:pt x="3044871" y="42682"/>
                </a:lnTo>
                <a:lnTo>
                  <a:pt x="3043491" y="85185"/>
                </a:lnTo>
                <a:lnTo>
                  <a:pt x="3041200" y="127505"/>
                </a:lnTo>
                <a:lnTo>
                  <a:pt x="3038006" y="169633"/>
                </a:lnTo>
                <a:lnTo>
                  <a:pt x="3033917" y="211566"/>
                </a:lnTo>
                <a:lnTo>
                  <a:pt x="3028939" y="253296"/>
                </a:lnTo>
                <a:lnTo>
                  <a:pt x="3023081" y="294817"/>
                </a:lnTo>
                <a:lnTo>
                  <a:pt x="3016349" y="336124"/>
                </a:lnTo>
                <a:lnTo>
                  <a:pt x="3008753" y="377211"/>
                </a:lnTo>
                <a:lnTo>
                  <a:pt x="3000298" y="418071"/>
                </a:lnTo>
                <a:lnTo>
                  <a:pt x="2990993" y="458698"/>
                </a:lnTo>
                <a:lnTo>
                  <a:pt x="2980845" y="499087"/>
                </a:lnTo>
                <a:lnTo>
                  <a:pt x="2969862" y="539231"/>
                </a:lnTo>
                <a:lnTo>
                  <a:pt x="2958052" y="579125"/>
                </a:lnTo>
                <a:lnTo>
                  <a:pt x="2945421" y="618763"/>
                </a:lnTo>
                <a:lnTo>
                  <a:pt x="2931977" y="658137"/>
                </a:lnTo>
                <a:lnTo>
                  <a:pt x="2917729" y="697243"/>
                </a:lnTo>
                <a:lnTo>
                  <a:pt x="2902683" y="736075"/>
                </a:lnTo>
                <a:lnTo>
                  <a:pt x="2886846" y="774626"/>
                </a:lnTo>
                <a:lnTo>
                  <a:pt x="2870228" y="812890"/>
                </a:lnTo>
                <a:lnTo>
                  <a:pt x="2852835" y="850862"/>
                </a:lnTo>
                <a:lnTo>
                  <a:pt x="2834674" y="888534"/>
                </a:lnTo>
                <a:lnTo>
                  <a:pt x="2815754" y="925903"/>
                </a:lnTo>
                <a:lnTo>
                  <a:pt x="2796081" y="962960"/>
                </a:lnTo>
                <a:lnTo>
                  <a:pt x="2775664" y="999701"/>
                </a:lnTo>
                <a:lnTo>
                  <a:pt x="2754509" y="1036119"/>
                </a:lnTo>
                <a:lnTo>
                  <a:pt x="2732625" y="1072209"/>
                </a:lnTo>
                <a:lnTo>
                  <a:pt x="2710019" y="1107963"/>
                </a:lnTo>
                <a:lnTo>
                  <a:pt x="2686699" y="1143377"/>
                </a:lnTo>
                <a:lnTo>
                  <a:pt x="2662672" y="1178445"/>
                </a:lnTo>
                <a:lnTo>
                  <a:pt x="2637945" y="1213159"/>
                </a:lnTo>
                <a:lnTo>
                  <a:pt x="2612526" y="1247515"/>
                </a:lnTo>
                <a:lnTo>
                  <a:pt x="2586424" y="1281506"/>
                </a:lnTo>
                <a:lnTo>
                  <a:pt x="2559644" y="1315126"/>
                </a:lnTo>
                <a:lnTo>
                  <a:pt x="2532195" y="1348369"/>
                </a:lnTo>
                <a:lnTo>
                  <a:pt x="2504085" y="1381229"/>
                </a:lnTo>
                <a:lnTo>
                  <a:pt x="2475321" y="1413701"/>
                </a:lnTo>
                <a:lnTo>
                  <a:pt x="2445910" y="1445777"/>
                </a:lnTo>
                <a:lnTo>
                  <a:pt x="2415860" y="1477453"/>
                </a:lnTo>
                <a:lnTo>
                  <a:pt x="2385179" y="1508722"/>
                </a:lnTo>
                <a:lnTo>
                  <a:pt x="2353873" y="1539578"/>
                </a:lnTo>
                <a:lnTo>
                  <a:pt x="2321952" y="1570015"/>
                </a:lnTo>
                <a:lnTo>
                  <a:pt x="2289422" y="1600027"/>
                </a:lnTo>
                <a:lnTo>
                  <a:pt x="2256290" y="1629608"/>
                </a:lnTo>
                <a:lnTo>
                  <a:pt x="2222565" y="1658752"/>
                </a:lnTo>
                <a:lnTo>
                  <a:pt x="2188254" y="1687454"/>
                </a:lnTo>
                <a:lnTo>
                  <a:pt x="2153364" y="1715706"/>
                </a:lnTo>
                <a:lnTo>
                  <a:pt x="2117903" y="1743503"/>
                </a:lnTo>
                <a:lnTo>
                  <a:pt x="2081879" y="1770840"/>
                </a:lnTo>
                <a:lnTo>
                  <a:pt x="2045298" y="1797709"/>
                </a:lnTo>
                <a:lnTo>
                  <a:pt x="2008170" y="1824105"/>
                </a:lnTo>
                <a:lnTo>
                  <a:pt x="1970500" y="1850022"/>
                </a:lnTo>
                <a:lnTo>
                  <a:pt x="1932297" y="1875454"/>
                </a:lnTo>
                <a:lnTo>
                  <a:pt x="1893569" y="1900396"/>
                </a:lnTo>
                <a:lnTo>
                  <a:pt x="1854322" y="1924839"/>
                </a:lnTo>
                <a:lnTo>
                  <a:pt x="1814565" y="1948780"/>
                </a:lnTo>
                <a:lnTo>
                  <a:pt x="1774304" y="1972212"/>
                </a:lnTo>
                <a:lnTo>
                  <a:pt x="1733549" y="1995129"/>
                </a:lnTo>
                <a:lnTo>
                  <a:pt x="1692305" y="2017524"/>
                </a:lnTo>
                <a:lnTo>
                  <a:pt x="1650580" y="2039393"/>
                </a:lnTo>
                <a:lnTo>
                  <a:pt x="1608383" y="2060728"/>
                </a:lnTo>
                <a:lnTo>
                  <a:pt x="1565721" y="2081524"/>
                </a:lnTo>
                <a:lnTo>
                  <a:pt x="1522600" y="2101775"/>
                </a:lnTo>
                <a:lnTo>
                  <a:pt x="1479030" y="2121475"/>
                </a:lnTo>
                <a:lnTo>
                  <a:pt x="1435016" y="2140617"/>
                </a:lnTo>
                <a:lnTo>
                  <a:pt x="1390568" y="2159196"/>
                </a:lnTo>
                <a:lnTo>
                  <a:pt x="1345692" y="2177206"/>
                </a:lnTo>
                <a:lnTo>
                  <a:pt x="1300396" y="2194641"/>
                </a:lnTo>
                <a:lnTo>
                  <a:pt x="1254688" y="2211495"/>
                </a:lnTo>
                <a:lnTo>
                  <a:pt x="1208574" y="2227761"/>
                </a:lnTo>
                <a:lnTo>
                  <a:pt x="1162063" y="2243434"/>
                </a:lnTo>
                <a:lnTo>
                  <a:pt x="1115163" y="2258507"/>
                </a:lnTo>
                <a:lnTo>
                  <a:pt x="1067880" y="2272976"/>
                </a:lnTo>
                <a:lnTo>
                  <a:pt x="1020222" y="2286833"/>
                </a:lnTo>
                <a:lnTo>
                  <a:pt x="972197" y="2300072"/>
                </a:lnTo>
                <a:lnTo>
                  <a:pt x="923813" y="2312689"/>
                </a:lnTo>
                <a:lnTo>
                  <a:pt x="875076" y="2324676"/>
                </a:lnTo>
                <a:lnTo>
                  <a:pt x="825995" y="2336027"/>
                </a:lnTo>
                <a:lnTo>
                  <a:pt x="776577" y="2346737"/>
                </a:lnTo>
                <a:lnTo>
                  <a:pt x="726829" y="2356800"/>
                </a:lnTo>
                <a:lnTo>
                  <a:pt x="676760" y="2366209"/>
                </a:lnTo>
                <a:lnTo>
                  <a:pt x="626376" y="2374959"/>
                </a:lnTo>
                <a:lnTo>
                  <a:pt x="575685" y="2383044"/>
                </a:lnTo>
                <a:lnTo>
                  <a:pt x="524695" y="2390457"/>
                </a:lnTo>
                <a:lnTo>
                  <a:pt x="473414" y="2397192"/>
                </a:lnTo>
                <a:lnTo>
                  <a:pt x="421848" y="2403245"/>
                </a:lnTo>
                <a:lnTo>
                  <a:pt x="370006" y="2408607"/>
                </a:lnTo>
                <a:lnTo>
                  <a:pt x="317895" y="2413274"/>
                </a:lnTo>
                <a:lnTo>
                  <a:pt x="265522" y="2417240"/>
                </a:lnTo>
                <a:lnTo>
                  <a:pt x="212895" y="2420498"/>
                </a:lnTo>
                <a:lnTo>
                  <a:pt x="160022" y="2423042"/>
                </a:lnTo>
                <a:lnTo>
                  <a:pt x="106910" y="2424867"/>
                </a:lnTo>
                <a:lnTo>
                  <a:pt x="53567" y="2425967"/>
                </a:lnTo>
                <a:lnTo>
                  <a:pt x="0" y="2426335"/>
                </a:lnTo>
                <a:lnTo>
                  <a:pt x="0" y="3733800"/>
                </a:lnTo>
                <a:lnTo>
                  <a:pt x="1346" y="3733800"/>
                </a:lnTo>
                <a:lnTo>
                  <a:pt x="479171" y="3714623"/>
                </a:lnTo>
                <a:lnTo>
                  <a:pt x="532385" y="3710072"/>
                </a:lnTo>
                <a:lnTo>
                  <a:pt x="585419" y="3705049"/>
                </a:lnTo>
                <a:lnTo>
                  <a:pt x="638271" y="3699557"/>
                </a:lnTo>
                <a:lnTo>
                  <a:pt x="690937" y="3693599"/>
                </a:lnTo>
                <a:lnTo>
                  <a:pt x="743413" y="3687177"/>
                </a:lnTo>
                <a:lnTo>
                  <a:pt x="795696" y="3680294"/>
                </a:lnTo>
                <a:lnTo>
                  <a:pt x="847783" y="3672953"/>
                </a:lnTo>
                <a:lnTo>
                  <a:pt x="899670" y="3665156"/>
                </a:lnTo>
                <a:lnTo>
                  <a:pt x="951354" y="3656906"/>
                </a:lnTo>
                <a:lnTo>
                  <a:pt x="1002832" y="3648206"/>
                </a:lnTo>
                <a:lnTo>
                  <a:pt x="1054100" y="3639059"/>
                </a:lnTo>
                <a:lnTo>
                  <a:pt x="1105154" y="3629467"/>
                </a:lnTo>
                <a:lnTo>
                  <a:pt x="1155992" y="3619432"/>
                </a:lnTo>
                <a:lnTo>
                  <a:pt x="1206610" y="3608958"/>
                </a:lnTo>
                <a:lnTo>
                  <a:pt x="1257005" y="3598048"/>
                </a:lnTo>
                <a:lnTo>
                  <a:pt x="1307172" y="3586703"/>
                </a:lnTo>
                <a:lnTo>
                  <a:pt x="1357110" y="3574927"/>
                </a:lnTo>
                <a:lnTo>
                  <a:pt x="1406814" y="3562722"/>
                </a:lnTo>
                <a:lnTo>
                  <a:pt x="1456281" y="3550091"/>
                </a:lnTo>
                <a:lnTo>
                  <a:pt x="1505508" y="3537037"/>
                </a:lnTo>
                <a:lnTo>
                  <a:pt x="1554492" y="3523562"/>
                </a:lnTo>
                <a:lnTo>
                  <a:pt x="1603228" y="3509669"/>
                </a:lnTo>
                <a:lnTo>
                  <a:pt x="1651714" y="3495361"/>
                </a:lnTo>
                <a:lnTo>
                  <a:pt x="1699946" y="3480641"/>
                </a:lnTo>
                <a:lnTo>
                  <a:pt x="1747921" y="3465510"/>
                </a:lnTo>
                <a:lnTo>
                  <a:pt x="1795636" y="3449973"/>
                </a:lnTo>
                <a:lnTo>
                  <a:pt x="1843086" y="3434031"/>
                </a:lnTo>
                <a:lnTo>
                  <a:pt x="1890270" y="3417687"/>
                </a:lnTo>
                <a:lnTo>
                  <a:pt x="1937182" y="3400944"/>
                </a:lnTo>
                <a:lnTo>
                  <a:pt x="1983821" y="3383805"/>
                </a:lnTo>
                <a:lnTo>
                  <a:pt x="2030182" y="3366272"/>
                </a:lnTo>
                <a:lnTo>
                  <a:pt x="2076262" y="3348348"/>
                </a:lnTo>
                <a:lnTo>
                  <a:pt x="2122058" y="3330036"/>
                </a:lnTo>
                <a:lnTo>
                  <a:pt x="2167567" y="3311338"/>
                </a:lnTo>
                <a:lnTo>
                  <a:pt x="2212784" y="3292257"/>
                </a:lnTo>
                <a:lnTo>
                  <a:pt x="2257708" y="3272796"/>
                </a:lnTo>
                <a:lnTo>
                  <a:pt x="2302333" y="3252957"/>
                </a:lnTo>
                <a:lnTo>
                  <a:pt x="2346658" y="3232744"/>
                </a:lnTo>
                <a:lnTo>
                  <a:pt x="2390678" y="3212158"/>
                </a:lnTo>
                <a:lnTo>
                  <a:pt x="2434390" y="3191203"/>
                </a:lnTo>
                <a:lnTo>
                  <a:pt x="2477791" y="3169881"/>
                </a:lnTo>
                <a:lnTo>
                  <a:pt x="2520877" y="3148195"/>
                </a:lnTo>
                <a:lnTo>
                  <a:pt x="2563645" y="3126148"/>
                </a:lnTo>
                <a:lnTo>
                  <a:pt x="2606092" y="3103742"/>
                </a:lnTo>
                <a:lnTo>
                  <a:pt x="2648215" y="3080979"/>
                </a:lnTo>
                <a:lnTo>
                  <a:pt x="2690009" y="3057864"/>
                </a:lnTo>
                <a:lnTo>
                  <a:pt x="2731471" y="3034398"/>
                </a:lnTo>
                <a:lnTo>
                  <a:pt x="2772599" y="3010584"/>
                </a:lnTo>
                <a:lnTo>
                  <a:pt x="2813389" y="2986425"/>
                </a:lnTo>
                <a:lnTo>
                  <a:pt x="2853836" y="2961923"/>
                </a:lnTo>
                <a:lnTo>
                  <a:pt x="2893939" y="2937081"/>
                </a:lnTo>
                <a:lnTo>
                  <a:pt x="2933694" y="2911902"/>
                </a:lnTo>
                <a:lnTo>
                  <a:pt x="2973096" y="2886389"/>
                </a:lnTo>
                <a:lnTo>
                  <a:pt x="3012144" y="2860544"/>
                </a:lnTo>
                <a:lnTo>
                  <a:pt x="3050833" y="2834370"/>
                </a:lnTo>
                <a:lnTo>
                  <a:pt x="3089160" y="2807869"/>
                </a:lnTo>
                <a:lnTo>
                  <a:pt x="3127122" y="2781045"/>
                </a:lnTo>
                <a:lnTo>
                  <a:pt x="3164715" y="2753899"/>
                </a:lnTo>
                <a:lnTo>
                  <a:pt x="3201936" y="2726436"/>
                </a:lnTo>
                <a:lnTo>
                  <a:pt x="3238781" y="2698656"/>
                </a:lnTo>
                <a:lnTo>
                  <a:pt x="3275248" y="2670564"/>
                </a:lnTo>
                <a:lnTo>
                  <a:pt x="3311333" y="2642162"/>
                </a:lnTo>
                <a:lnTo>
                  <a:pt x="3347032" y="2613452"/>
                </a:lnTo>
                <a:lnTo>
                  <a:pt x="3382342" y="2584437"/>
                </a:lnTo>
                <a:lnTo>
                  <a:pt x="3417260" y="2555120"/>
                </a:lnTo>
                <a:lnTo>
                  <a:pt x="3451782" y="2525503"/>
                </a:lnTo>
                <a:lnTo>
                  <a:pt x="3485905" y="2495589"/>
                </a:lnTo>
                <a:lnTo>
                  <a:pt x="3519625" y="2465382"/>
                </a:lnTo>
                <a:lnTo>
                  <a:pt x="3552940" y="2434883"/>
                </a:lnTo>
                <a:lnTo>
                  <a:pt x="3585845" y="2404095"/>
                </a:lnTo>
                <a:lnTo>
                  <a:pt x="3618338" y="2373022"/>
                </a:lnTo>
                <a:lnTo>
                  <a:pt x="3650415" y="2341665"/>
                </a:lnTo>
                <a:lnTo>
                  <a:pt x="3682073" y="2310027"/>
                </a:lnTo>
                <a:lnTo>
                  <a:pt x="3713308" y="2278112"/>
                </a:lnTo>
                <a:lnTo>
                  <a:pt x="3744116" y="2245921"/>
                </a:lnTo>
                <a:lnTo>
                  <a:pt x="3774495" y="2213457"/>
                </a:lnTo>
                <a:lnTo>
                  <a:pt x="3804442" y="2180724"/>
                </a:lnTo>
                <a:lnTo>
                  <a:pt x="3833952" y="2147724"/>
                </a:lnTo>
                <a:lnTo>
                  <a:pt x="3863022" y="2114459"/>
                </a:lnTo>
                <a:lnTo>
                  <a:pt x="3891650" y="2080932"/>
                </a:lnTo>
                <a:lnTo>
                  <a:pt x="3919831" y="2047146"/>
                </a:lnTo>
                <a:lnTo>
                  <a:pt x="3947562" y="2013104"/>
                </a:lnTo>
                <a:lnTo>
                  <a:pt x="3974840" y="1978808"/>
                </a:lnTo>
                <a:lnTo>
                  <a:pt x="4001662" y="1944261"/>
                </a:lnTo>
                <a:lnTo>
                  <a:pt x="4028023" y="1909465"/>
                </a:lnTo>
                <a:lnTo>
                  <a:pt x="4053922" y="1874424"/>
                </a:lnTo>
                <a:lnTo>
                  <a:pt x="4079353" y="1839140"/>
                </a:lnTo>
                <a:lnTo>
                  <a:pt x="4104315" y="1803616"/>
                </a:lnTo>
                <a:lnTo>
                  <a:pt x="4128803" y="1767854"/>
                </a:lnTo>
                <a:lnTo>
                  <a:pt x="4152815" y="1731857"/>
                </a:lnTo>
                <a:lnTo>
                  <a:pt x="4176346" y="1695629"/>
                </a:lnTo>
                <a:lnTo>
                  <a:pt x="4199394" y="1659170"/>
                </a:lnTo>
                <a:lnTo>
                  <a:pt x="4221954" y="1622485"/>
                </a:lnTo>
                <a:lnTo>
                  <a:pt x="4244025" y="1585576"/>
                </a:lnTo>
                <a:lnTo>
                  <a:pt x="4265601" y="1548445"/>
                </a:lnTo>
                <a:lnTo>
                  <a:pt x="4286681" y="1511096"/>
                </a:lnTo>
                <a:lnTo>
                  <a:pt x="4307260" y="1473530"/>
                </a:lnTo>
                <a:lnTo>
                  <a:pt x="4327336" y="1435751"/>
                </a:lnTo>
                <a:lnTo>
                  <a:pt x="4346904" y="1397762"/>
                </a:lnTo>
                <a:lnTo>
                  <a:pt x="4365961" y="1359564"/>
                </a:lnTo>
                <a:lnTo>
                  <a:pt x="4384505" y="1321161"/>
                </a:lnTo>
                <a:lnTo>
                  <a:pt x="4402531" y="1282556"/>
                </a:lnTo>
                <a:lnTo>
                  <a:pt x="4420037" y="1243751"/>
                </a:lnTo>
                <a:lnTo>
                  <a:pt x="4437018" y="1204749"/>
                </a:lnTo>
                <a:lnTo>
                  <a:pt x="4453472" y="1165552"/>
                </a:lnTo>
                <a:lnTo>
                  <a:pt x="4469395" y="1126163"/>
                </a:lnTo>
                <a:lnTo>
                  <a:pt x="4484784" y="1086585"/>
                </a:lnTo>
                <a:lnTo>
                  <a:pt x="4499635" y="1046821"/>
                </a:lnTo>
                <a:lnTo>
                  <a:pt x="4513945" y="1006873"/>
                </a:lnTo>
                <a:lnTo>
                  <a:pt x="4527711" y="966744"/>
                </a:lnTo>
                <a:lnTo>
                  <a:pt x="4540929" y="926437"/>
                </a:lnTo>
                <a:lnTo>
                  <a:pt x="4553595" y="885953"/>
                </a:lnTo>
                <a:lnTo>
                  <a:pt x="4565708" y="845297"/>
                </a:lnTo>
                <a:lnTo>
                  <a:pt x="4577262" y="804471"/>
                </a:lnTo>
                <a:lnTo>
                  <a:pt x="4588255" y="763477"/>
                </a:lnTo>
                <a:lnTo>
                  <a:pt x="4598684" y="722319"/>
                </a:lnTo>
                <a:lnTo>
                  <a:pt x="4608544" y="680998"/>
                </a:lnTo>
                <a:lnTo>
                  <a:pt x="4617833" y="639517"/>
                </a:lnTo>
                <a:lnTo>
                  <a:pt x="4626547" y="597880"/>
                </a:lnTo>
                <a:lnTo>
                  <a:pt x="4634683" y="556088"/>
                </a:lnTo>
                <a:lnTo>
                  <a:pt x="4642238" y="514146"/>
                </a:lnTo>
                <a:lnTo>
                  <a:pt x="4649207" y="472054"/>
                </a:lnTo>
                <a:lnTo>
                  <a:pt x="4655588" y="429816"/>
                </a:lnTo>
                <a:lnTo>
                  <a:pt x="4661378" y="387435"/>
                </a:lnTo>
                <a:lnTo>
                  <a:pt x="4666572" y="344914"/>
                </a:lnTo>
                <a:lnTo>
                  <a:pt x="4671168" y="302254"/>
                </a:lnTo>
                <a:lnTo>
                  <a:pt x="4675162" y="259459"/>
                </a:lnTo>
                <a:lnTo>
                  <a:pt x="4678551" y="216532"/>
                </a:lnTo>
                <a:lnTo>
                  <a:pt x="4681332" y="173474"/>
                </a:lnTo>
                <a:lnTo>
                  <a:pt x="4683500" y="130290"/>
                </a:lnTo>
                <a:lnTo>
                  <a:pt x="4685053" y="86981"/>
                </a:lnTo>
                <a:lnTo>
                  <a:pt x="4685987" y="43550"/>
                </a:lnTo>
                <a:lnTo>
                  <a:pt x="4686300" y="0"/>
                </a:lnTo>
                <a:close/>
              </a:path>
            </a:pathLst>
          </a:custGeom>
          <a:solidFill>
            <a:schemeClr val="bg2">
              <a:lumMod val="50000"/>
              <a:alpha val="50195"/>
            </a:schemeClr>
          </a:solidFill>
        </p:spPr>
        <p:txBody>
          <a:bodyPr wrap="square" lIns="0" tIns="0" rIns="0" bIns="0" rtlCol="0"/>
          <a:lstStyle/>
          <a:p>
            <a:endParaRPr dirty="0">
              <a:highlight>
                <a:srgbClr val="808000"/>
              </a:highlight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F7E5B83F-0E84-FE04-8168-75A5E42892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59092" y="3102774"/>
            <a:ext cx="1838323" cy="6524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DAF94A6-08B3-6CBF-A337-E50E950FAE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858" y="3900620"/>
            <a:ext cx="3290747" cy="272224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DEAD4B2-A4C0-8986-0B07-E482B2F9C8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7003" y="1998030"/>
            <a:ext cx="1864041" cy="189957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9A4F230-6AC4-582B-C582-3DBC863111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2323" y="4092755"/>
            <a:ext cx="22383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34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60069" y="761"/>
            <a:ext cx="0" cy="1320800"/>
          </a:xfrm>
          <a:custGeom>
            <a:avLst/>
            <a:gdLst/>
            <a:ahLst/>
            <a:cxnLst/>
            <a:rect l="l" t="t" r="r" b="b"/>
            <a:pathLst>
              <a:path h="1320800">
                <a:moveTo>
                  <a:pt x="0" y="0"/>
                </a:moveTo>
                <a:lnTo>
                  <a:pt x="0" y="13208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056005" y="757301"/>
            <a:ext cx="5584190" cy="5555615"/>
            <a:chOff x="1056005" y="757301"/>
            <a:chExt cx="5584190" cy="5555615"/>
          </a:xfrm>
        </p:grpSpPr>
        <p:sp>
          <p:nvSpPr>
            <p:cNvPr id="7" name="object 7"/>
            <p:cNvSpPr/>
            <p:nvPr/>
          </p:nvSpPr>
          <p:spPr>
            <a:xfrm>
              <a:off x="1059180" y="760476"/>
              <a:ext cx="5577840" cy="5549265"/>
            </a:xfrm>
            <a:custGeom>
              <a:avLst/>
              <a:gdLst/>
              <a:ahLst/>
              <a:cxnLst/>
              <a:rect l="l" t="t" r="r" b="b"/>
              <a:pathLst>
                <a:path w="5577840" h="5549265">
                  <a:moveTo>
                    <a:pt x="0" y="2774441"/>
                  </a:moveTo>
                  <a:lnTo>
                    <a:pt x="413" y="2726152"/>
                  </a:lnTo>
                  <a:lnTo>
                    <a:pt x="1651" y="2678062"/>
                  </a:lnTo>
                  <a:lnTo>
                    <a:pt x="3705" y="2630178"/>
                  </a:lnTo>
                  <a:lnTo>
                    <a:pt x="6569" y="2582507"/>
                  </a:lnTo>
                  <a:lnTo>
                    <a:pt x="10237" y="2535056"/>
                  </a:lnTo>
                  <a:lnTo>
                    <a:pt x="14701" y="2487831"/>
                  </a:lnTo>
                  <a:lnTo>
                    <a:pt x="19955" y="2440838"/>
                  </a:lnTo>
                  <a:lnTo>
                    <a:pt x="25992" y="2394085"/>
                  </a:lnTo>
                  <a:lnTo>
                    <a:pt x="32806" y="2347578"/>
                  </a:lnTo>
                  <a:lnTo>
                    <a:pt x="40390" y="2301324"/>
                  </a:lnTo>
                  <a:lnTo>
                    <a:pt x="48737" y="2255330"/>
                  </a:lnTo>
                  <a:lnTo>
                    <a:pt x="57840" y="2209601"/>
                  </a:lnTo>
                  <a:lnTo>
                    <a:pt x="67694" y="2164146"/>
                  </a:lnTo>
                  <a:lnTo>
                    <a:pt x="78290" y="2118969"/>
                  </a:lnTo>
                  <a:lnTo>
                    <a:pt x="89622" y="2074079"/>
                  </a:lnTo>
                  <a:lnTo>
                    <a:pt x="101685" y="2029482"/>
                  </a:lnTo>
                  <a:lnTo>
                    <a:pt x="114470" y="1985184"/>
                  </a:lnTo>
                  <a:lnTo>
                    <a:pt x="127971" y="1941193"/>
                  </a:lnTo>
                  <a:lnTo>
                    <a:pt x="142183" y="1897514"/>
                  </a:lnTo>
                  <a:lnTo>
                    <a:pt x="157097" y="1854154"/>
                  </a:lnTo>
                  <a:lnTo>
                    <a:pt x="172707" y="1811121"/>
                  </a:lnTo>
                  <a:lnTo>
                    <a:pt x="189006" y="1768420"/>
                  </a:lnTo>
                  <a:lnTo>
                    <a:pt x="205989" y="1726059"/>
                  </a:lnTo>
                  <a:lnTo>
                    <a:pt x="223647" y="1684044"/>
                  </a:lnTo>
                  <a:lnTo>
                    <a:pt x="241975" y="1642382"/>
                  </a:lnTo>
                  <a:lnTo>
                    <a:pt x="260966" y="1601079"/>
                  </a:lnTo>
                  <a:lnTo>
                    <a:pt x="280613" y="1560142"/>
                  </a:lnTo>
                  <a:lnTo>
                    <a:pt x="300908" y="1519578"/>
                  </a:lnTo>
                  <a:lnTo>
                    <a:pt x="321847" y="1479393"/>
                  </a:lnTo>
                  <a:lnTo>
                    <a:pt x="343421" y="1439594"/>
                  </a:lnTo>
                  <a:lnTo>
                    <a:pt x="365625" y="1400189"/>
                  </a:lnTo>
                  <a:lnTo>
                    <a:pt x="388451" y="1361182"/>
                  </a:lnTo>
                  <a:lnTo>
                    <a:pt x="411893" y="1322582"/>
                  </a:lnTo>
                  <a:lnTo>
                    <a:pt x="435944" y="1284394"/>
                  </a:lnTo>
                  <a:lnTo>
                    <a:pt x="460598" y="1246626"/>
                  </a:lnTo>
                  <a:lnTo>
                    <a:pt x="485847" y="1209283"/>
                  </a:lnTo>
                  <a:lnTo>
                    <a:pt x="511685" y="1172374"/>
                  </a:lnTo>
                  <a:lnTo>
                    <a:pt x="538106" y="1135904"/>
                  </a:lnTo>
                  <a:lnTo>
                    <a:pt x="565102" y="1099880"/>
                  </a:lnTo>
                  <a:lnTo>
                    <a:pt x="592667" y="1064308"/>
                  </a:lnTo>
                  <a:lnTo>
                    <a:pt x="620794" y="1029196"/>
                  </a:lnTo>
                  <a:lnTo>
                    <a:pt x="649477" y="994550"/>
                  </a:lnTo>
                  <a:lnTo>
                    <a:pt x="678709" y="960377"/>
                  </a:lnTo>
                  <a:lnTo>
                    <a:pt x="708483" y="926683"/>
                  </a:lnTo>
                  <a:lnTo>
                    <a:pt x="738792" y="893475"/>
                  </a:lnTo>
                  <a:lnTo>
                    <a:pt x="769630" y="860759"/>
                  </a:lnTo>
                  <a:lnTo>
                    <a:pt x="800990" y="828544"/>
                  </a:lnTo>
                  <a:lnTo>
                    <a:pt x="832865" y="796834"/>
                  </a:lnTo>
                  <a:lnTo>
                    <a:pt x="865249" y="765636"/>
                  </a:lnTo>
                  <a:lnTo>
                    <a:pt x="898135" y="734958"/>
                  </a:lnTo>
                  <a:lnTo>
                    <a:pt x="931516" y="704806"/>
                  </a:lnTo>
                  <a:lnTo>
                    <a:pt x="965386" y="675187"/>
                  </a:lnTo>
                  <a:lnTo>
                    <a:pt x="999738" y="646107"/>
                  </a:lnTo>
                  <a:lnTo>
                    <a:pt x="1034565" y="617573"/>
                  </a:lnTo>
                  <a:lnTo>
                    <a:pt x="1069860" y="589592"/>
                  </a:lnTo>
                  <a:lnTo>
                    <a:pt x="1105617" y="562170"/>
                  </a:lnTo>
                  <a:lnTo>
                    <a:pt x="1141829" y="535314"/>
                  </a:lnTo>
                  <a:lnTo>
                    <a:pt x="1178490" y="509030"/>
                  </a:lnTo>
                  <a:lnTo>
                    <a:pt x="1215592" y="483326"/>
                  </a:lnTo>
                  <a:lnTo>
                    <a:pt x="1253129" y="458208"/>
                  </a:lnTo>
                  <a:lnTo>
                    <a:pt x="1291094" y="433682"/>
                  </a:lnTo>
                  <a:lnTo>
                    <a:pt x="1329481" y="409756"/>
                  </a:lnTo>
                  <a:lnTo>
                    <a:pt x="1368283" y="386436"/>
                  </a:lnTo>
                  <a:lnTo>
                    <a:pt x="1407493" y="363728"/>
                  </a:lnTo>
                  <a:lnTo>
                    <a:pt x="1447104" y="341640"/>
                  </a:lnTo>
                  <a:lnTo>
                    <a:pt x="1487111" y="320177"/>
                  </a:lnTo>
                  <a:lnTo>
                    <a:pt x="1527505" y="299347"/>
                  </a:lnTo>
                  <a:lnTo>
                    <a:pt x="1568281" y="279157"/>
                  </a:lnTo>
                  <a:lnTo>
                    <a:pt x="1609431" y="259612"/>
                  </a:lnTo>
                  <a:lnTo>
                    <a:pt x="1650950" y="240720"/>
                  </a:lnTo>
                  <a:lnTo>
                    <a:pt x="1692830" y="222487"/>
                  </a:lnTo>
                  <a:lnTo>
                    <a:pt x="1735064" y="204920"/>
                  </a:lnTo>
                  <a:lnTo>
                    <a:pt x="1777646" y="188026"/>
                  </a:lnTo>
                  <a:lnTo>
                    <a:pt x="1820570" y="171811"/>
                  </a:lnTo>
                  <a:lnTo>
                    <a:pt x="1863828" y="156282"/>
                  </a:lnTo>
                  <a:lnTo>
                    <a:pt x="1907414" y="141445"/>
                  </a:lnTo>
                  <a:lnTo>
                    <a:pt x="1951320" y="127308"/>
                  </a:lnTo>
                  <a:lnTo>
                    <a:pt x="1995542" y="113876"/>
                  </a:lnTo>
                  <a:lnTo>
                    <a:pt x="2040071" y="101157"/>
                  </a:lnTo>
                  <a:lnTo>
                    <a:pt x="2084901" y="89157"/>
                  </a:lnTo>
                  <a:lnTo>
                    <a:pt x="2130025" y="77884"/>
                  </a:lnTo>
                  <a:lnTo>
                    <a:pt x="2175437" y="67342"/>
                  </a:lnTo>
                  <a:lnTo>
                    <a:pt x="2221130" y="57540"/>
                  </a:lnTo>
                  <a:lnTo>
                    <a:pt x="2267097" y="48484"/>
                  </a:lnTo>
                  <a:lnTo>
                    <a:pt x="2313332" y="40181"/>
                  </a:lnTo>
                  <a:lnTo>
                    <a:pt x="2359827" y="32636"/>
                  </a:lnTo>
                  <a:lnTo>
                    <a:pt x="2406577" y="25858"/>
                  </a:lnTo>
                  <a:lnTo>
                    <a:pt x="2453574" y="19851"/>
                  </a:lnTo>
                  <a:lnTo>
                    <a:pt x="2500812" y="14625"/>
                  </a:lnTo>
                  <a:lnTo>
                    <a:pt x="2548284" y="10184"/>
                  </a:lnTo>
                  <a:lnTo>
                    <a:pt x="2595983" y="6535"/>
                  </a:lnTo>
                  <a:lnTo>
                    <a:pt x="2643903" y="3686"/>
                  </a:lnTo>
                  <a:lnTo>
                    <a:pt x="2692037" y="1642"/>
                  </a:lnTo>
                  <a:lnTo>
                    <a:pt x="2740378" y="411"/>
                  </a:lnTo>
                  <a:lnTo>
                    <a:pt x="2788920" y="0"/>
                  </a:lnTo>
                  <a:lnTo>
                    <a:pt x="2837461" y="411"/>
                  </a:lnTo>
                  <a:lnTo>
                    <a:pt x="2885802" y="1642"/>
                  </a:lnTo>
                  <a:lnTo>
                    <a:pt x="2933936" y="3686"/>
                  </a:lnTo>
                  <a:lnTo>
                    <a:pt x="2981856" y="6535"/>
                  </a:lnTo>
                  <a:lnTo>
                    <a:pt x="3029555" y="10184"/>
                  </a:lnTo>
                  <a:lnTo>
                    <a:pt x="3077027" y="14625"/>
                  </a:lnTo>
                  <a:lnTo>
                    <a:pt x="3124265" y="19851"/>
                  </a:lnTo>
                  <a:lnTo>
                    <a:pt x="3171262" y="25858"/>
                  </a:lnTo>
                  <a:lnTo>
                    <a:pt x="3218012" y="32636"/>
                  </a:lnTo>
                  <a:lnTo>
                    <a:pt x="3264507" y="40181"/>
                  </a:lnTo>
                  <a:lnTo>
                    <a:pt x="3310742" y="48484"/>
                  </a:lnTo>
                  <a:lnTo>
                    <a:pt x="3356709" y="57540"/>
                  </a:lnTo>
                  <a:lnTo>
                    <a:pt x="3402402" y="67342"/>
                  </a:lnTo>
                  <a:lnTo>
                    <a:pt x="3447814" y="77884"/>
                  </a:lnTo>
                  <a:lnTo>
                    <a:pt x="3492938" y="89157"/>
                  </a:lnTo>
                  <a:lnTo>
                    <a:pt x="3537768" y="101157"/>
                  </a:lnTo>
                  <a:lnTo>
                    <a:pt x="3582297" y="113876"/>
                  </a:lnTo>
                  <a:lnTo>
                    <a:pt x="3626519" y="127308"/>
                  </a:lnTo>
                  <a:lnTo>
                    <a:pt x="3670425" y="141445"/>
                  </a:lnTo>
                  <a:lnTo>
                    <a:pt x="3714011" y="156282"/>
                  </a:lnTo>
                  <a:lnTo>
                    <a:pt x="3757269" y="171811"/>
                  </a:lnTo>
                  <a:lnTo>
                    <a:pt x="3800193" y="188026"/>
                  </a:lnTo>
                  <a:lnTo>
                    <a:pt x="3842775" y="204920"/>
                  </a:lnTo>
                  <a:lnTo>
                    <a:pt x="3885009" y="222487"/>
                  </a:lnTo>
                  <a:lnTo>
                    <a:pt x="3926889" y="240720"/>
                  </a:lnTo>
                  <a:lnTo>
                    <a:pt x="3968408" y="259612"/>
                  </a:lnTo>
                  <a:lnTo>
                    <a:pt x="4009558" y="279157"/>
                  </a:lnTo>
                  <a:lnTo>
                    <a:pt x="4050334" y="299347"/>
                  </a:lnTo>
                  <a:lnTo>
                    <a:pt x="4090728" y="320177"/>
                  </a:lnTo>
                  <a:lnTo>
                    <a:pt x="4130735" y="341640"/>
                  </a:lnTo>
                  <a:lnTo>
                    <a:pt x="4170346" y="363728"/>
                  </a:lnTo>
                  <a:lnTo>
                    <a:pt x="4209556" y="386436"/>
                  </a:lnTo>
                  <a:lnTo>
                    <a:pt x="4248358" y="409756"/>
                  </a:lnTo>
                  <a:lnTo>
                    <a:pt x="4286745" y="433682"/>
                  </a:lnTo>
                  <a:lnTo>
                    <a:pt x="4324710" y="458208"/>
                  </a:lnTo>
                  <a:lnTo>
                    <a:pt x="4362247" y="483326"/>
                  </a:lnTo>
                  <a:lnTo>
                    <a:pt x="4399349" y="509030"/>
                  </a:lnTo>
                  <a:lnTo>
                    <a:pt x="4436010" y="535314"/>
                  </a:lnTo>
                  <a:lnTo>
                    <a:pt x="4472222" y="562170"/>
                  </a:lnTo>
                  <a:lnTo>
                    <a:pt x="4507979" y="589592"/>
                  </a:lnTo>
                  <a:lnTo>
                    <a:pt x="4543274" y="617573"/>
                  </a:lnTo>
                  <a:lnTo>
                    <a:pt x="4578101" y="646107"/>
                  </a:lnTo>
                  <a:lnTo>
                    <a:pt x="4612453" y="675187"/>
                  </a:lnTo>
                  <a:lnTo>
                    <a:pt x="4646323" y="704806"/>
                  </a:lnTo>
                  <a:lnTo>
                    <a:pt x="4679704" y="734958"/>
                  </a:lnTo>
                  <a:lnTo>
                    <a:pt x="4712590" y="765636"/>
                  </a:lnTo>
                  <a:lnTo>
                    <a:pt x="4744974" y="796834"/>
                  </a:lnTo>
                  <a:lnTo>
                    <a:pt x="4776849" y="828544"/>
                  </a:lnTo>
                  <a:lnTo>
                    <a:pt x="4808209" y="860759"/>
                  </a:lnTo>
                  <a:lnTo>
                    <a:pt x="4839047" y="893475"/>
                  </a:lnTo>
                  <a:lnTo>
                    <a:pt x="4869356" y="926683"/>
                  </a:lnTo>
                  <a:lnTo>
                    <a:pt x="4899130" y="960377"/>
                  </a:lnTo>
                  <a:lnTo>
                    <a:pt x="4928362" y="994550"/>
                  </a:lnTo>
                  <a:lnTo>
                    <a:pt x="4957045" y="1029196"/>
                  </a:lnTo>
                  <a:lnTo>
                    <a:pt x="4985172" y="1064308"/>
                  </a:lnTo>
                  <a:lnTo>
                    <a:pt x="5012737" y="1099880"/>
                  </a:lnTo>
                  <a:lnTo>
                    <a:pt x="5039733" y="1135904"/>
                  </a:lnTo>
                  <a:lnTo>
                    <a:pt x="5066154" y="1172374"/>
                  </a:lnTo>
                  <a:lnTo>
                    <a:pt x="5091992" y="1209283"/>
                  </a:lnTo>
                  <a:lnTo>
                    <a:pt x="5117241" y="1246626"/>
                  </a:lnTo>
                  <a:lnTo>
                    <a:pt x="5141895" y="1284394"/>
                  </a:lnTo>
                  <a:lnTo>
                    <a:pt x="5165946" y="1322582"/>
                  </a:lnTo>
                  <a:lnTo>
                    <a:pt x="5189388" y="1361182"/>
                  </a:lnTo>
                  <a:lnTo>
                    <a:pt x="5212214" y="1400189"/>
                  </a:lnTo>
                  <a:lnTo>
                    <a:pt x="5234418" y="1439594"/>
                  </a:lnTo>
                  <a:lnTo>
                    <a:pt x="5255992" y="1479393"/>
                  </a:lnTo>
                  <a:lnTo>
                    <a:pt x="5276931" y="1519578"/>
                  </a:lnTo>
                  <a:lnTo>
                    <a:pt x="5297226" y="1560142"/>
                  </a:lnTo>
                  <a:lnTo>
                    <a:pt x="5316873" y="1601079"/>
                  </a:lnTo>
                  <a:lnTo>
                    <a:pt x="5335864" y="1642382"/>
                  </a:lnTo>
                  <a:lnTo>
                    <a:pt x="5354192" y="1684044"/>
                  </a:lnTo>
                  <a:lnTo>
                    <a:pt x="5371850" y="1726059"/>
                  </a:lnTo>
                  <a:lnTo>
                    <a:pt x="5388833" y="1768420"/>
                  </a:lnTo>
                  <a:lnTo>
                    <a:pt x="5405132" y="1811121"/>
                  </a:lnTo>
                  <a:lnTo>
                    <a:pt x="5420742" y="1854154"/>
                  </a:lnTo>
                  <a:lnTo>
                    <a:pt x="5435656" y="1897514"/>
                  </a:lnTo>
                  <a:lnTo>
                    <a:pt x="5449868" y="1941193"/>
                  </a:lnTo>
                  <a:lnTo>
                    <a:pt x="5463369" y="1985184"/>
                  </a:lnTo>
                  <a:lnTo>
                    <a:pt x="5476154" y="2029482"/>
                  </a:lnTo>
                  <a:lnTo>
                    <a:pt x="5488217" y="2074079"/>
                  </a:lnTo>
                  <a:lnTo>
                    <a:pt x="5499549" y="2118969"/>
                  </a:lnTo>
                  <a:lnTo>
                    <a:pt x="5510145" y="2164146"/>
                  </a:lnTo>
                  <a:lnTo>
                    <a:pt x="5519999" y="2209601"/>
                  </a:lnTo>
                  <a:lnTo>
                    <a:pt x="5529102" y="2255330"/>
                  </a:lnTo>
                  <a:lnTo>
                    <a:pt x="5537449" y="2301324"/>
                  </a:lnTo>
                  <a:lnTo>
                    <a:pt x="5545033" y="2347578"/>
                  </a:lnTo>
                  <a:lnTo>
                    <a:pt x="5551847" y="2394085"/>
                  </a:lnTo>
                  <a:lnTo>
                    <a:pt x="5557884" y="2440838"/>
                  </a:lnTo>
                  <a:lnTo>
                    <a:pt x="5563138" y="2487831"/>
                  </a:lnTo>
                  <a:lnTo>
                    <a:pt x="5567602" y="2535056"/>
                  </a:lnTo>
                  <a:lnTo>
                    <a:pt x="5571270" y="2582507"/>
                  </a:lnTo>
                  <a:lnTo>
                    <a:pt x="5574134" y="2630178"/>
                  </a:lnTo>
                  <a:lnTo>
                    <a:pt x="5576188" y="2678062"/>
                  </a:lnTo>
                  <a:lnTo>
                    <a:pt x="5577426" y="2726152"/>
                  </a:lnTo>
                  <a:lnTo>
                    <a:pt x="5577840" y="2774441"/>
                  </a:lnTo>
                  <a:lnTo>
                    <a:pt x="5577426" y="2822731"/>
                  </a:lnTo>
                  <a:lnTo>
                    <a:pt x="5576188" y="2870821"/>
                  </a:lnTo>
                  <a:lnTo>
                    <a:pt x="5574134" y="2918705"/>
                  </a:lnTo>
                  <a:lnTo>
                    <a:pt x="5571270" y="2966376"/>
                  </a:lnTo>
                  <a:lnTo>
                    <a:pt x="5567602" y="3013827"/>
                  </a:lnTo>
                  <a:lnTo>
                    <a:pt x="5563138" y="3061052"/>
                  </a:lnTo>
                  <a:lnTo>
                    <a:pt x="5557884" y="3108045"/>
                  </a:lnTo>
                  <a:lnTo>
                    <a:pt x="5551847" y="3154798"/>
                  </a:lnTo>
                  <a:lnTo>
                    <a:pt x="5545033" y="3201305"/>
                  </a:lnTo>
                  <a:lnTo>
                    <a:pt x="5537449" y="3247559"/>
                  </a:lnTo>
                  <a:lnTo>
                    <a:pt x="5529102" y="3293553"/>
                  </a:lnTo>
                  <a:lnTo>
                    <a:pt x="5519999" y="3339282"/>
                  </a:lnTo>
                  <a:lnTo>
                    <a:pt x="5510145" y="3384737"/>
                  </a:lnTo>
                  <a:lnTo>
                    <a:pt x="5499549" y="3429914"/>
                  </a:lnTo>
                  <a:lnTo>
                    <a:pt x="5488217" y="3474804"/>
                  </a:lnTo>
                  <a:lnTo>
                    <a:pt x="5476154" y="3519401"/>
                  </a:lnTo>
                  <a:lnTo>
                    <a:pt x="5463369" y="3563699"/>
                  </a:lnTo>
                  <a:lnTo>
                    <a:pt x="5449868" y="3607690"/>
                  </a:lnTo>
                  <a:lnTo>
                    <a:pt x="5435656" y="3651369"/>
                  </a:lnTo>
                  <a:lnTo>
                    <a:pt x="5420742" y="3694729"/>
                  </a:lnTo>
                  <a:lnTo>
                    <a:pt x="5405132" y="3737762"/>
                  </a:lnTo>
                  <a:lnTo>
                    <a:pt x="5388833" y="3780463"/>
                  </a:lnTo>
                  <a:lnTo>
                    <a:pt x="5371850" y="3822824"/>
                  </a:lnTo>
                  <a:lnTo>
                    <a:pt x="5354192" y="3864839"/>
                  </a:lnTo>
                  <a:lnTo>
                    <a:pt x="5335864" y="3906501"/>
                  </a:lnTo>
                  <a:lnTo>
                    <a:pt x="5316873" y="3947804"/>
                  </a:lnTo>
                  <a:lnTo>
                    <a:pt x="5297226" y="3988741"/>
                  </a:lnTo>
                  <a:lnTo>
                    <a:pt x="5276931" y="4029305"/>
                  </a:lnTo>
                  <a:lnTo>
                    <a:pt x="5255992" y="4069490"/>
                  </a:lnTo>
                  <a:lnTo>
                    <a:pt x="5234418" y="4109289"/>
                  </a:lnTo>
                  <a:lnTo>
                    <a:pt x="5212214" y="4148694"/>
                  </a:lnTo>
                  <a:lnTo>
                    <a:pt x="5189388" y="4187701"/>
                  </a:lnTo>
                  <a:lnTo>
                    <a:pt x="5165946" y="4226301"/>
                  </a:lnTo>
                  <a:lnTo>
                    <a:pt x="5141895" y="4264489"/>
                  </a:lnTo>
                  <a:lnTo>
                    <a:pt x="5117241" y="4302257"/>
                  </a:lnTo>
                  <a:lnTo>
                    <a:pt x="5091992" y="4339600"/>
                  </a:lnTo>
                  <a:lnTo>
                    <a:pt x="5066154" y="4376509"/>
                  </a:lnTo>
                  <a:lnTo>
                    <a:pt x="5039733" y="4412979"/>
                  </a:lnTo>
                  <a:lnTo>
                    <a:pt x="5012737" y="4449003"/>
                  </a:lnTo>
                  <a:lnTo>
                    <a:pt x="4985172" y="4484575"/>
                  </a:lnTo>
                  <a:lnTo>
                    <a:pt x="4957045" y="4519687"/>
                  </a:lnTo>
                  <a:lnTo>
                    <a:pt x="4928362" y="4554333"/>
                  </a:lnTo>
                  <a:lnTo>
                    <a:pt x="4899130" y="4588506"/>
                  </a:lnTo>
                  <a:lnTo>
                    <a:pt x="4869356" y="4622200"/>
                  </a:lnTo>
                  <a:lnTo>
                    <a:pt x="4839047" y="4655408"/>
                  </a:lnTo>
                  <a:lnTo>
                    <a:pt x="4808209" y="4688124"/>
                  </a:lnTo>
                  <a:lnTo>
                    <a:pt x="4776849" y="4720339"/>
                  </a:lnTo>
                  <a:lnTo>
                    <a:pt x="4744974" y="4752049"/>
                  </a:lnTo>
                  <a:lnTo>
                    <a:pt x="4712590" y="4783247"/>
                  </a:lnTo>
                  <a:lnTo>
                    <a:pt x="4679704" y="4813925"/>
                  </a:lnTo>
                  <a:lnTo>
                    <a:pt x="4646323" y="4844077"/>
                  </a:lnTo>
                  <a:lnTo>
                    <a:pt x="4612453" y="4873696"/>
                  </a:lnTo>
                  <a:lnTo>
                    <a:pt x="4578101" y="4902776"/>
                  </a:lnTo>
                  <a:lnTo>
                    <a:pt x="4543274" y="4931310"/>
                  </a:lnTo>
                  <a:lnTo>
                    <a:pt x="4507979" y="4959291"/>
                  </a:lnTo>
                  <a:lnTo>
                    <a:pt x="4472222" y="4986713"/>
                  </a:lnTo>
                  <a:lnTo>
                    <a:pt x="4436010" y="5013569"/>
                  </a:lnTo>
                  <a:lnTo>
                    <a:pt x="4399349" y="5039853"/>
                  </a:lnTo>
                  <a:lnTo>
                    <a:pt x="4362247" y="5065557"/>
                  </a:lnTo>
                  <a:lnTo>
                    <a:pt x="4324710" y="5090675"/>
                  </a:lnTo>
                  <a:lnTo>
                    <a:pt x="4286745" y="5115201"/>
                  </a:lnTo>
                  <a:lnTo>
                    <a:pt x="4248358" y="5139127"/>
                  </a:lnTo>
                  <a:lnTo>
                    <a:pt x="4209556" y="5162447"/>
                  </a:lnTo>
                  <a:lnTo>
                    <a:pt x="4170346" y="5185155"/>
                  </a:lnTo>
                  <a:lnTo>
                    <a:pt x="4130735" y="5207243"/>
                  </a:lnTo>
                  <a:lnTo>
                    <a:pt x="4090728" y="5228706"/>
                  </a:lnTo>
                  <a:lnTo>
                    <a:pt x="4050334" y="5249536"/>
                  </a:lnTo>
                  <a:lnTo>
                    <a:pt x="4009558" y="5269726"/>
                  </a:lnTo>
                  <a:lnTo>
                    <a:pt x="3968408" y="5289271"/>
                  </a:lnTo>
                  <a:lnTo>
                    <a:pt x="3926889" y="5308163"/>
                  </a:lnTo>
                  <a:lnTo>
                    <a:pt x="3885009" y="5326396"/>
                  </a:lnTo>
                  <a:lnTo>
                    <a:pt x="3842775" y="5343963"/>
                  </a:lnTo>
                  <a:lnTo>
                    <a:pt x="3800193" y="5360857"/>
                  </a:lnTo>
                  <a:lnTo>
                    <a:pt x="3757269" y="5377072"/>
                  </a:lnTo>
                  <a:lnTo>
                    <a:pt x="3714011" y="5392601"/>
                  </a:lnTo>
                  <a:lnTo>
                    <a:pt x="3670425" y="5407438"/>
                  </a:lnTo>
                  <a:lnTo>
                    <a:pt x="3626519" y="5421575"/>
                  </a:lnTo>
                  <a:lnTo>
                    <a:pt x="3582297" y="5435007"/>
                  </a:lnTo>
                  <a:lnTo>
                    <a:pt x="3537768" y="5447726"/>
                  </a:lnTo>
                  <a:lnTo>
                    <a:pt x="3492938" y="5459726"/>
                  </a:lnTo>
                  <a:lnTo>
                    <a:pt x="3447814" y="5470999"/>
                  </a:lnTo>
                  <a:lnTo>
                    <a:pt x="3402402" y="5481541"/>
                  </a:lnTo>
                  <a:lnTo>
                    <a:pt x="3356709" y="5491343"/>
                  </a:lnTo>
                  <a:lnTo>
                    <a:pt x="3310742" y="5500399"/>
                  </a:lnTo>
                  <a:lnTo>
                    <a:pt x="3264507" y="5508702"/>
                  </a:lnTo>
                  <a:lnTo>
                    <a:pt x="3218012" y="5516247"/>
                  </a:lnTo>
                  <a:lnTo>
                    <a:pt x="3171262" y="5523025"/>
                  </a:lnTo>
                  <a:lnTo>
                    <a:pt x="3124265" y="5529032"/>
                  </a:lnTo>
                  <a:lnTo>
                    <a:pt x="3077027" y="5534258"/>
                  </a:lnTo>
                  <a:lnTo>
                    <a:pt x="3029555" y="5538699"/>
                  </a:lnTo>
                  <a:lnTo>
                    <a:pt x="2981856" y="5542348"/>
                  </a:lnTo>
                  <a:lnTo>
                    <a:pt x="2933936" y="5545197"/>
                  </a:lnTo>
                  <a:lnTo>
                    <a:pt x="2885802" y="5547241"/>
                  </a:lnTo>
                  <a:lnTo>
                    <a:pt x="2837461" y="5548472"/>
                  </a:lnTo>
                  <a:lnTo>
                    <a:pt x="2788920" y="5548884"/>
                  </a:lnTo>
                  <a:lnTo>
                    <a:pt x="2740378" y="5548472"/>
                  </a:lnTo>
                  <a:lnTo>
                    <a:pt x="2692037" y="5547241"/>
                  </a:lnTo>
                  <a:lnTo>
                    <a:pt x="2643903" y="5545197"/>
                  </a:lnTo>
                  <a:lnTo>
                    <a:pt x="2595983" y="5542348"/>
                  </a:lnTo>
                  <a:lnTo>
                    <a:pt x="2548284" y="5538699"/>
                  </a:lnTo>
                  <a:lnTo>
                    <a:pt x="2500812" y="5534258"/>
                  </a:lnTo>
                  <a:lnTo>
                    <a:pt x="2453574" y="5529032"/>
                  </a:lnTo>
                  <a:lnTo>
                    <a:pt x="2406577" y="5523025"/>
                  </a:lnTo>
                  <a:lnTo>
                    <a:pt x="2359827" y="5516247"/>
                  </a:lnTo>
                  <a:lnTo>
                    <a:pt x="2313332" y="5508702"/>
                  </a:lnTo>
                  <a:lnTo>
                    <a:pt x="2267097" y="5500399"/>
                  </a:lnTo>
                  <a:lnTo>
                    <a:pt x="2221130" y="5491343"/>
                  </a:lnTo>
                  <a:lnTo>
                    <a:pt x="2175437" y="5481541"/>
                  </a:lnTo>
                  <a:lnTo>
                    <a:pt x="2130025" y="5470999"/>
                  </a:lnTo>
                  <a:lnTo>
                    <a:pt x="2084901" y="5459726"/>
                  </a:lnTo>
                  <a:lnTo>
                    <a:pt x="2040071" y="5447726"/>
                  </a:lnTo>
                  <a:lnTo>
                    <a:pt x="1995542" y="5435007"/>
                  </a:lnTo>
                  <a:lnTo>
                    <a:pt x="1951320" y="5421575"/>
                  </a:lnTo>
                  <a:lnTo>
                    <a:pt x="1907414" y="5407438"/>
                  </a:lnTo>
                  <a:lnTo>
                    <a:pt x="1863828" y="5392601"/>
                  </a:lnTo>
                  <a:lnTo>
                    <a:pt x="1820570" y="5377072"/>
                  </a:lnTo>
                  <a:lnTo>
                    <a:pt x="1777646" y="5360857"/>
                  </a:lnTo>
                  <a:lnTo>
                    <a:pt x="1735064" y="5343963"/>
                  </a:lnTo>
                  <a:lnTo>
                    <a:pt x="1692830" y="5326396"/>
                  </a:lnTo>
                  <a:lnTo>
                    <a:pt x="1650950" y="5308163"/>
                  </a:lnTo>
                  <a:lnTo>
                    <a:pt x="1609431" y="5289271"/>
                  </a:lnTo>
                  <a:lnTo>
                    <a:pt x="1568281" y="5269726"/>
                  </a:lnTo>
                  <a:lnTo>
                    <a:pt x="1527505" y="5249536"/>
                  </a:lnTo>
                  <a:lnTo>
                    <a:pt x="1487111" y="5228706"/>
                  </a:lnTo>
                  <a:lnTo>
                    <a:pt x="1447104" y="5207243"/>
                  </a:lnTo>
                  <a:lnTo>
                    <a:pt x="1407493" y="5185155"/>
                  </a:lnTo>
                  <a:lnTo>
                    <a:pt x="1368283" y="5162447"/>
                  </a:lnTo>
                  <a:lnTo>
                    <a:pt x="1329481" y="5139127"/>
                  </a:lnTo>
                  <a:lnTo>
                    <a:pt x="1291094" y="5115201"/>
                  </a:lnTo>
                  <a:lnTo>
                    <a:pt x="1253129" y="5090675"/>
                  </a:lnTo>
                  <a:lnTo>
                    <a:pt x="1215592" y="5065557"/>
                  </a:lnTo>
                  <a:lnTo>
                    <a:pt x="1178490" y="5039853"/>
                  </a:lnTo>
                  <a:lnTo>
                    <a:pt x="1141829" y="5013569"/>
                  </a:lnTo>
                  <a:lnTo>
                    <a:pt x="1105617" y="4986713"/>
                  </a:lnTo>
                  <a:lnTo>
                    <a:pt x="1069860" y="4959291"/>
                  </a:lnTo>
                  <a:lnTo>
                    <a:pt x="1034565" y="4931310"/>
                  </a:lnTo>
                  <a:lnTo>
                    <a:pt x="999738" y="4902776"/>
                  </a:lnTo>
                  <a:lnTo>
                    <a:pt x="965386" y="4873696"/>
                  </a:lnTo>
                  <a:lnTo>
                    <a:pt x="931516" y="4844077"/>
                  </a:lnTo>
                  <a:lnTo>
                    <a:pt x="898135" y="4813925"/>
                  </a:lnTo>
                  <a:lnTo>
                    <a:pt x="865249" y="4783247"/>
                  </a:lnTo>
                  <a:lnTo>
                    <a:pt x="832865" y="4752049"/>
                  </a:lnTo>
                  <a:lnTo>
                    <a:pt x="800990" y="4720339"/>
                  </a:lnTo>
                  <a:lnTo>
                    <a:pt x="769630" y="4688124"/>
                  </a:lnTo>
                  <a:lnTo>
                    <a:pt x="738792" y="4655408"/>
                  </a:lnTo>
                  <a:lnTo>
                    <a:pt x="708483" y="4622200"/>
                  </a:lnTo>
                  <a:lnTo>
                    <a:pt x="678709" y="4588506"/>
                  </a:lnTo>
                  <a:lnTo>
                    <a:pt x="649477" y="4554333"/>
                  </a:lnTo>
                  <a:lnTo>
                    <a:pt x="620794" y="4519687"/>
                  </a:lnTo>
                  <a:lnTo>
                    <a:pt x="592667" y="4484575"/>
                  </a:lnTo>
                  <a:lnTo>
                    <a:pt x="565102" y="4449003"/>
                  </a:lnTo>
                  <a:lnTo>
                    <a:pt x="538106" y="4412979"/>
                  </a:lnTo>
                  <a:lnTo>
                    <a:pt x="511685" y="4376509"/>
                  </a:lnTo>
                  <a:lnTo>
                    <a:pt x="485847" y="4339600"/>
                  </a:lnTo>
                  <a:lnTo>
                    <a:pt x="460598" y="4302257"/>
                  </a:lnTo>
                  <a:lnTo>
                    <a:pt x="435944" y="4264489"/>
                  </a:lnTo>
                  <a:lnTo>
                    <a:pt x="411893" y="4226301"/>
                  </a:lnTo>
                  <a:lnTo>
                    <a:pt x="388451" y="4187701"/>
                  </a:lnTo>
                  <a:lnTo>
                    <a:pt x="365625" y="4148694"/>
                  </a:lnTo>
                  <a:lnTo>
                    <a:pt x="343421" y="4109289"/>
                  </a:lnTo>
                  <a:lnTo>
                    <a:pt x="321847" y="4069490"/>
                  </a:lnTo>
                  <a:lnTo>
                    <a:pt x="300908" y="4029305"/>
                  </a:lnTo>
                  <a:lnTo>
                    <a:pt x="280613" y="3988741"/>
                  </a:lnTo>
                  <a:lnTo>
                    <a:pt x="260966" y="3947804"/>
                  </a:lnTo>
                  <a:lnTo>
                    <a:pt x="241975" y="3906501"/>
                  </a:lnTo>
                  <a:lnTo>
                    <a:pt x="223647" y="3864839"/>
                  </a:lnTo>
                  <a:lnTo>
                    <a:pt x="205989" y="3822824"/>
                  </a:lnTo>
                  <a:lnTo>
                    <a:pt x="189006" y="3780463"/>
                  </a:lnTo>
                  <a:lnTo>
                    <a:pt x="172707" y="3737762"/>
                  </a:lnTo>
                  <a:lnTo>
                    <a:pt x="157097" y="3694729"/>
                  </a:lnTo>
                  <a:lnTo>
                    <a:pt x="142183" y="3651369"/>
                  </a:lnTo>
                  <a:lnTo>
                    <a:pt x="127971" y="3607690"/>
                  </a:lnTo>
                  <a:lnTo>
                    <a:pt x="114470" y="3563699"/>
                  </a:lnTo>
                  <a:lnTo>
                    <a:pt x="101685" y="3519401"/>
                  </a:lnTo>
                  <a:lnTo>
                    <a:pt x="89622" y="3474804"/>
                  </a:lnTo>
                  <a:lnTo>
                    <a:pt x="78290" y="3429914"/>
                  </a:lnTo>
                  <a:lnTo>
                    <a:pt x="67694" y="3384737"/>
                  </a:lnTo>
                  <a:lnTo>
                    <a:pt x="57840" y="3339282"/>
                  </a:lnTo>
                  <a:lnTo>
                    <a:pt x="48737" y="3293553"/>
                  </a:lnTo>
                  <a:lnTo>
                    <a:pt x="40390" y="3247559"/>
                  </a:lnTo>
                  <a:lnTo>
                    <a:pt x="32806" y="3201305"/>
                  </a:lnTo>
                  <a:lnTo>
                    <a:pt x="25992" y="3154798"/>
                  </a:lnTo>
                  <a:lnTo>
                    <a:pt x="19955" y="3108045"/>
                  </a:lnTo>
                  <a:lnTo>
                    <a:pt x="14701" y="3061052"/>
                  </a:lnTo>
                  <a:lnTo>
                    <a:pt x="10237" y="3013827"/>
                  </a:lnTo>
                  <a:lnTo>
                    <a:pt x="6569" y="2966376"/>
                  </a:lnTo>
                  <a:lnTo>
                    <a:pt x="3705" y="2918705"/>
                  </a:lnTo>
                  <a:lnTo>
                    <a:pt x="1651" y="2870821"/>
                  </a:lnTo>
                  <a:lnTo>
                    <a:pt x="413" y="2822731"/>
                  </a:lnTo>
                  <a:lnTo>
                    <a:pt x="0" y="277444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9359" y="5745479"/>
              <a:ext cx="106679" cy="105156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10507980" y="6397752"/>
            <a:ext cx="1684020" cy="460375"/>
          </a:xfrm>
          <a:custGeom>
            <a:avLst/>
            <a:gdLst/>
            <a:ahLst/>
            <a:cxnLst/>
            <a:rect l="l" t="t" r="r" b="b"/>
            <a:pathLst>
              <a:path w="1684020" h="460375">
                <a:moveTo>
                  <a:pt x="842010" y="0"/>
                </a:moveTo>
                <a:lnTo>
                  <a:pt x="790605" y="1292"/>
                </a:lnTo>
                <a:lnTo>
                  <a:pt x="739875" y="5127"/>
                </a:lnTo>
                <a:lnTo>
                  <a:pt x="689882" y="11442"/>
                </a:lnTo>
                <a:lnTo>
                  <a:pt x="640689" y="20176"/>
                </a:lnTo>
                <a:lnTo>
                  <a:pt x="592359" y="31265"/>
                </a:lnTo>
                <a:lnTo>
                  <a:pt x="544955" y="44648"/>
                </a:lnTo>
                <a:lnTo>
                  <a:pt x="498540" y="60261"/>
                </a:lnTo>
                <a:lnTo>
                  <a:pt x="453176" y="78043"/>
                </a:lnTo>
                <a:lnTo>
                  <a:pt x="408927" y="97931"/>
                </a:lnTo>
                <a:lnTo>
                  <a:pt x="365855" y="119862"/>
                </a:lnTo>
                <a:lnTo>
                  <a:pt x="324023" y="143775"/>
                </a:lnTo>
                <a:lnTo>
                  <a:pt x="283494" y="169607"/>
                </a:lnTo>
                <a:lnTo>
                  <a:pt x="244331" y="197295"/>
                </a:lnTo>
                <a:lnTo>
                  <a:pt x="206597" y="226776"/>
                </a:lnTo>
                <a:lnTo>
                  <a:pt x="170354" y="257990"/>
                </a:lnTo>
                <a:lnTo>
                  <a:pt x="135666" y="290873"/>
                </a:lnTo>
                <a:lnTo>
                  <a:pt x="102595" y="325362"/>
                </a:lnTo>
                <a:lnTo>
                  <a:pt x="71205" y="361396"/>
                </a:lnTo>
                <a:lnTo>
                  <a:pt x="41557" y="398912"/>
                </a:lnTo>
                <a:lnTo>
                  <a:pt x="13716" y="437847"/>
                </a:lnTo>
                <a:lnTo>
                  <a:pt x="0" y="460247"/>
                </a:lnTo>
                <a:lnTo>
                  <a:pt x="1684020" y="460247"/>
                </a:lnTo>
                <a:lnTo>
                  <a:pt x="1642462" y="398912"/>
                </a:lnTo>
                <a:lnTo>
                  <a:pt x="1612814" y="361396"/>
                </a:lnTo>
                <a:lnTo>
                  <a:pt x="1581424" y="325362"/>
                </a:lnTo>
                <a:lnTo>
                  <a:pt x="1548353" y="290873"/>
                </a:lnTo>
                <a:lnTo>
                  <a:pt x="1513665" y="257990"/>
                </a:lnTo>
                <a:lnTo>
                  <a:pt x="1477422" y="226776"/>
                </a:lnTo>
                <a:lnTo>
                  <a:pt x="1439688" y="197295"/>
                </a:lnTo>
                <a:lnTo>
                  <a:pt x="1400525" y="169607"/>
                </a:lnTo>
                <a:lnTo>
                  <a:pt x="1359996" y="143775"/>
                </a:lnTo>
                <a:lnTo>
                  <a:pt x="1318164" y="119862"/>
                </a:lnTo>
                <a:lnTo>
                  <a:pt x="1275092" y="97931"/>
                </a:lnTo>
                <a:lnTo>
                  <a:pt x="1230843" y="78043"/>
                </a:lnTo>
                <a:lnTo>
                  <a:pt x="1185479" y="60261"/>
                </a:lnTo>
                <a:lnTo>
                  <a:pt x="1139064" y="44648"/>
                </a:lnTo>
                <a:lnTo>
                  <a:pt x="1091660" y="31265"/>
                </a:lnTo>
                <a:lnTo>
                  <a:pt x="1043330" y="20176"/>
                </a:lnTo>
                <a:lnTo>
                  <a:pt x="994137" y="11442"/>
                </a:lnTo>
                <a:lnTo>
                  <a:pt x="944144" y="5127"/>
                </a:lnTo>
                <a:lnTo>
                  <a:pt x="893414" y="1292"/>
                </a:lnTo>
                <a:lnTo>
                  <a:pt x="842010" y="0"/>
                </a:lnTo>
                <a:close/>
              </a:path>
            </a:pathLst>
          </a:custGeom>
          <a:solidFill>
            <a:srgbClr val="4966A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96567" y="0"/>
            <a:ext cx="2057400" cy="562610"/>
          </a:xfrm>
          <a:custGeom>
            <a:avLst/>
            <a:gdLst/>
            <a:ahLst/>
            <a:cxnLst/>
            <a:rect l="l" t="t" r="r" b="b"/>
            <a:pathLst>
              <a:path w="2057400" h="562610">
                <a:moveTo>
                  <a:pt x="2057399" y="0"/>
                </a:moveTo>
                <a:lnTo>
                  <a:pt x="0" y="0"/>
                </a:lnTo>
                <a:lnTo>
                  <a:pt x="16763" y="27304"/>
                </a:lnTo>
                <a:lnTo>
                  <a:pt x="44964" y="67075"/>
                </a:lnTo>
                <a:lnTo>
                  <a:pt x="74704" y="105650"/>
                </a:lnTo>
                <a:lnTo>
                  <a:pt x="105938" y="142984"/>
                </a:lnTo>
                <a:lnTo>
                  <a:pt x="138624" y="179033"/>
                </a:lnTo>
                <a:lnTo>
                  <a:pt x="172715" y="213754"/>
                </a:lnTo>
                <a:lnTo>
                  <a:pt x="208168" y="247102"/>
                </a:lnTo>
                <a:lnTo>
                  <a:pt x="244939" y="279033"/>
                </a:lnTo>
                <a:lnTo>
                  <a:pt x="282984" y="309503"/>
                </a:lnTo>
                <a:lnTo>
                  <a:pt x="322257" y="338468"/>
                </a:lnTo>
                <a:lnTo>
                  <a:pt x="362715" y="365884"/>
                </a:lnTo>
                <a:lnTo>
                  <a:pt x="404313" y="391707"/>
                </a:lnTo>
                <a:lnTo>
                  <a:pt x="447008" y="415893"/>
                </a:lnTo>
                <a:lnTo>
                  <a:pt x="490754" y="438397"/>
                </a:lnTo>
                <a:lnTo>
                  <a:pt x="535507" y="459175"/>
                </a:lnTo>
                <a:lnTo>
                  <a:pt x="581224" y="478184"/>
                </a:lnTo>
                <a:lnTo>
                  <a:pt x="627859" y="495379"/>
                </a:lnTo>
                <a:lnTo>
                  <a:pt x="675369" y="510717"/>
                </a:lnTo>
                <a:lnTo>
                  <a:pt x="723709" y="524152"/>
                </a:lnTo>
                <a:lnTo>
                  <a:pt x="772835" y="535642"/>
                </a:lnTo>
                <a:lnTo>
                  <a:pt x="822702" y="545141"/>
                </a:lnTo>
                <a:lnTo>
                  <a:pt x="873266" y="552606"/>
                </a:lnTo>
                <a:lnTo>
                  <a:pt x="924484" y="557993"/>
                </a:lnTo>
                <a:lnTo>
                  <a:pt x="976309" y="561258"/>
                </a:lnTo>
                <a:lnTo>
                  <a:pt x="1028700" y="562355"/>
                </a:lnTo>
                <a:lnTo>
                  <a:pt x="1081090" y="561258"/>
                </a:lnTo>
                <a:lnTo>
                  <a:pt x="1132915" y="557993"/>
                </a:lnTo>
                <a:lnTo>
                  <a:pt x="1184133" y="552606"/>
                </a:lnTo>
                <a:lnTo>
                  <a:pt x="1234697" y="545141"/>
                </a:lnTo>
                <a:lnTo>
                  <a:pt x="1284564" y="535642"/>
                </a:lnTo>
                <a:lnTo>
                  <a:pt x="1333690" y="524152"/>
                </a:lnTo>
                <a:lnTo>
                  <a:pt x="1382030" y="510717"/>
                </a:lnTo>
                <a:lnTo>
                  <a:pt x="1429540" y="495379"/>
                </a:lnTo>
                <a:lnTo>
                  <a:pt x="1476175" y="478184"/>
                </a:lnTo>
                <a:lnTo>
                  <a:pt x="1521892" y="459175"/>
                </a:lnTo>
                <a:lnTo>
                  <a:pt x="1566645" y="438397"/>
                </a:lnTo>
                <a:lnTo>
                  <a:pt x="1610391" y="415893"/>
                </a:lnTo>
                <a:lnTo>
                  <a:pt x="1653086" y="391707"/>
                </a:lnTo>
                <a:lnTo>
                  <a:pt x="1694684" y="365884"/>
                </a:lnTo>
                <a:lnTo>
                  <a:pt x="1735142" y="338468"/>
                </a:lnTo>
                <a:lnTo>
                  <a:pt x="1774415" y="309503"/>
                </a:lnTo>
                <a:lnTo>
                  <a:pt x="1812460" y="279033"/>
                </a:lnTo>
                <a:lnTo>
                  <a:pt x="1849231" y="247102"/>
                </a:lnTo>
                <a:lnTo>
                  <a:pt x="1884684" y="213754"/>
                </a:lnTo>
                <a:lnTo>
                  <a:pt x="1918775" y="179033"/>
                </a:lnTo>
                <a:lnTo>
                  <a:pt x="1951461" y="142984"/>
                </a:lnTo>
                <a:lnTo>
                  <a:pt x="1982695" y="105650"/>
                </a:lnTo>
                <a:lnTo>
                  <a:pt x="2012435" y="67075"/>
                </a:lnTo>
                <a:lnTo>
                  <a:pt x="2040635" y="27304"/>
                </a:lnTo>
                <a:lnTo>
                  <a:pt x="2057399" y="0"/>
                </a:lnTo>
                <a:close/>
              </a:path>
            </a:pathLst>
          </a:custGeom>
          <a:solidFill>
            <a:srgbClr val="ACCAF8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id="{FA063C42-5BD6-FD05-ABFD-1A1D299759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59092" y="3102774"/>
            <a:ext cx="1838323" cy="6524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9C7D057-25FB-6832-B5A3-37475E174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673" y="605614"/>
            <a:ext cx="80200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4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60069" y="761"/>
            <a:ext cx="0" cy="1320800"/>
          </a:xfrm>
          <a:custGeom>
            <a:avLst/>
            <a:gdLst/>
            <a:ahLst/>
            <a:cxnLst/>
            <a:rect l="l" t="t" r="r" b="b"/>
            <a:pathLst>
              <a:path h="1320800">
                <a:moveTo>
                  <a:pt x="0" y="0"/>
                </a:moveTo>
                <a:lnTo>
                  <a:pt x="0" y="13208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79940" y="6170295"/>
            <a:ext cx="2512060" cy="687705"/>
          </a:xfrm>
          <a:custGeom>
            <a:avLst/>
            <a:gdLst/>
            <a:ahLst/>
            <a:cxnLst/>
            <a:rect l="l" t="t" r="r" b="b"/>
            <a:pathLst>
              <a:path w="2512059" h="687704">
                <a:moveTo>
                  <a:pt x="1255776" y="0"/>
                </a:moveTo>
                <a:lnTo>
                  <a:pt x="1204561" y="859"/>
                </a:lnTo>
                <a:lnTo>
                  <a:pt x="1153779" y="3421"/>
                </a:lnTo>
                <a:lnTo>
                  <a:pt x="1103458" y="7656"/>
                </a:lnTo>
                <a:lnTo>
                  <a:pt x="1053627" y="13538"/>
                </a:lnTo>
                <a:lnTo>
                  <a:pt x="1004311" y="21039"/>
                </a:lnTo>
                <a:lnTo>
                  <a:pt x="955540" y="30130"/>
                </a:lnTo>
                <a:lnTo>
                  <a:pt x="907341" y="40785"/>
                </a:lnTo>
                <a:lnTo>
                  <a:pt x="859742" y="52976"/>
                </a:lnTo>
                <a:lnTo>
                  <a:pt x="812770" y="66675"/>
                </a:lnTo>
                <a:lnTo>
                  <a:pt x="766454" y="81855"/>
                </a:lnTo>
                <a:lnTo>
                  <a:pt x="720820" y="98488"/>
                </a:lnTo>
                <a:lnTo>
                  <a:pt x="675898" y="116546"/>
                </a:lnTo>
                <a:lnTo>
                  <a:pt x="631713" y="136003"/>
                </a:lnTo>
                <a:lnTo>
                  <a:pt x="588295" y="156829"/>
                </a:lnTo>
                <a:lnTo>
                  <a:pt x="545671" y="178998"/>
                </a:lnTo>
                <a:lnTo>
                  <a:pt x="503868" y="202482"/>
                </a:lnTo>
                <a:lnTo>
                  <a:pt x="462915" y="227253"/>
                </a:lnTo>
                <a:lnTo>
                  <a:pt x="422839" y="253285"/>
                </a:lnTo>
                <a:lnTo>
                  <a:pt x="383668" y="280548"/>
                </a:lnTo>
                <a:lnTo>
                  <a:pt x="345430" y="309016"/>
                </a:lnTo>
                <a:lnTo>
                  <a:pt x="308152" y="338661"/>
                </a:lnTo>
                <a:lnTo>
                  <a:pt x="271862" y="369455"/>
                </a:lnTo>
                <a:lnTo>
                  <a:pt x="236589" y="401371"/>
                </a:lnTo>
                <a:lnTo>
                  <a:pt x="202358" y="434381"/>
                </a:lnTo>
                <a:lnTo>
                  <a:pt x="169199" y="468458"/>
                </a:lnTo>
                <a:lnTo>
                  <a:pt x="137140" y="503573"/>
                </a:lnTo>
                <a:lnTo>
                  <a:pt x="106207" y="539700"/>
                </a:lnTo>
                <a:lnTo>
                  <a:pt x="76428" y="576810"/>
                </a:lnTo>
                <a:lnTo>
                  <a:pt x="47832" y="614877"/>
                </a:lnTo>
                <a:lnTo>
                  <a:pt x="20447" y="653872"/>
                </a:lnTo>
                <a:lnTo>
                  <a:pt x="0" y="687323"/>
                </a:lnTo>
                <a:lnTo>
                  <a:pt x="2511552" y="687323"/>
                </a:lnTo>
                <a:lnTo>
                  <a:pt x="2491104" y="653872"/>
                </a:lnTo>
                <a:lnTo>
                  <a:pt x="2463719" y="614877"/>
                </a:lnTo>
                <a:lnTo>
                  <a:pt x="2435123" y="576810"/>
                </a:lnTo>
                <a:lnTo>
                  <a:pt x="2405344" y="539700"/>
                </a:lnTo>
                <a:lnTo>
                  <a:pt x="2374411" y="503573"/>
                </a:lnTo>
                <a:lnTo>
                  <a:pt x="2342352" y="468458"/>
                </a:lnTo>
                <a:lnTo>
                  <a:pt x="2309193" y="434381"/>
                </a:lnTo>
                <a:lnTo>
                  <a:pt x="2274962" y="401371"/>
                </a:lnTo>
                <a:lnTo>
                  <a:pt x="2239689" y="369455"/>
                </a:lnTo>
                <a:lnTo>
                  <a:pt x="2203399" y="338661"/>
                </a:lnTo>
                <a:lnTo>
                  <a:pt x="2166121" y="309016"/>
                </a:lnTo>
                <a:lnTo>
                  <a:pt x="2127883" y="280548"/>
                </a:lnTo>
                <a:lnTo>
                  <a:pt x="2088712" y="253285"/>
                </a:lnTo>
                <a:lnTo>
                  <a:pt x="2048636" y="227253"/>
                </a:lnTo>
                <a:lnTo>
                  <a:pt x="2007683" y="202482"/>
                </a:lnTo>
                <a:lnTo>
                  <a:pt x="1965880" y="178998"/>
                </a:lnTo>
                <a:lnTo>
                  <a:pt x="1923256" y="156829"/>
                </a:lnTo>
                <a:lnTo>
                  <a:pt x="1879838" y="136003"/>
                </a:lnTo>
                <a:lnTo>
                  <a:pt x="1835653" y="116546"/>
                </a:lnTo>
                <a:lnTo>
                  <a:pt x="1790731" y="98488"/>
                </a:lnTo>
                <a:lnTo>
                  <a:pt x="1745097" y="81855"/>
                </a:lnTo>
                <a:lnTo>
                  <a:pt x="1698781" y="66675"/>
                </a:lnTo>
                <a:lnTo>
                  <a:pt x="1651809" y="52976"/>
                </a:lnTo>
                <a:lnTo>
                  <a:pt x="1604210" y="40785"/>
                </a:lnTo>
                <a:lnTo>
                  <a:pt x="1556011" y="30130"/>
                </a:lnTo>
                <a:lnTo>
                  <a:pt x="1507240" y="21039"/>
                </a:lnTo>
                <a:lnTo>
                  <a:pt x="1457924" y="13538"/>
                </a:lnTo>
                <a:lnTo>
                  <a:pt x="1408093" y="7656"/>
                </a:lnTo>
                <a:lnTo>
                  <a:pt x="1357772" y="3421"/>
                </a:lnTo>
                <a:lnTo>
                  <a:pt x="1306990" y="859"/>
                </a:lnTo>
                <a:lnTo>
                  <a:pt x="1255776" y="0"/>
                </a:lnTo>
                <a:close/>
              </a:path>
            </a:pathLst>
          </a:custGeom>
          <a:solidFill>
            <a:srgbClr val="FFC0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559" y="4696967"/>
            <a:ext cx="106680" cy="1066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4628" y="1199388"/>
            <a:ext cx="243840" cy="24231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614756" y="1692401"/>
            <a:ext cx="4343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dirty="0" err="1">
                <a:solidFill>
                  <a:schemeClr val="tx1"/>
                </a:solidFill>
              </a:rPr>
              <a:t>Anaerobic</a:t>
            </a:r>
            <a:r>
              <a:rPr lang="fr-FR" dirty="0">
                <a:solidFill>
                  <a:schemeClr val="tx1"/>
                </a:solidFill>
              </a:rPr>
              <a:t> digestion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14756" y="2348687"/>
            <a:ext cx="4343400" cy="165481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lang="fr-FR" dirty="0">
                <a:solidFill>
                  <a:srgbClr val="2E3342"/>
                </a:solidFill>
                <a:latin typeface="Calibri"/>
                <a:cs typeface="Calibri"/>
              </a:rPr>
              <a:t>With </a:t>
            </a:r>
            <a:r>
              <a:rPr lang="fr-FR" dirty="0" err="1">
                <a:solidFill>
                  <a:srgbClr val="2E3342"/>
                </a:solidFill>
                <a:latin typeface="Calibri"/>
                <a:cs typeface="Calibri"/>
              </a:rPr>
              <a:t>our</a:t>
            </a:r>
            <a:r>
              <a:rPr lang="fr-FR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dirty="0" err="1">
                <a:solidFill>
                  <a:srgbClr val="2E3342"/>
                </a:solidFill>
                <a:latin typeface="Calibri"/>
                <a:cs typeface="Calibri"/>
              </a:rPr>
              <a:t>partners</a:t>
            </a:r>
            <a:r>
              <a:rPr lang="fr-FR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dirty="0" err="1">
                <a:solidFill>
                  <a:srgbClr val="2E3342"/>
                </a:solidFill>
                <a:latin typeface="Calibri"/>
                <a:cs typeface="Calibri"/>
              </a:rPr>
              <a:t>we</a:t>
            </a:r>
            <a:r>
              <a:rPr lang="fr-FR" dirty="0">
                <a:solidFill>
                  <a:srgbClr val="2E3342"/>
                </a:solidFill>
                <a:latin typeface="Calibri"/>
                <a:cs typeface="Calibri"/>
              </a:rPr>
              <a:t> propose </a:t>
            </a:r>
            <a:r>
              <a:rPr lang="fr-FR" dirty="0" err="1">
                <a:solidFill>
                  <a:srgbClr val="2E3342"/>
                </a:solidFill>
                <a:latin typeface="Calibri"/>
                <a:cs typeface="Calibri"/>
              </a:rPr>
              <a:t>you</a:t>
            </a:r>
            <a:r>
              <a:rPr lang="fr-FR" dirty="0">
                <a:solidFill>
                  <a:srgbClr val="2E3342"/>
                </a:solidFill>
                <a:latin typeface="Calibri"/>
                <a:cs typeface="Calibri"/>
              </a:rPr>
              <a:t> automation and control solutions for </a:t>
            </a:r>
            <a:r>
              <a:rPr lang="fr-FR" dirty="0" err="1">
                <a:solidFill>
                  <a:srgbClr val="2E3342"/>
                </a:solidFill>
                <a:latin typeface="Calibri"/>
                <a:cs typeface="Calibri"/>
              </a:rPr>
              <a:t>gas</a:t>
            </a:r>
            <a:r>
              <a:rPr lang="fr-FR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dirty="0" err="1">
                <a:solidFill>
                  <a:srgbClr val="2E3342"/>
                </a:solidFill>
                <a:latin typeface="Calibri"/>
                <a:cs typeface="Calibri"/>
              </a:rPr>
              <a:t>treatment</a:t>
            </a:r>
            <a:r>
              <a:rPr lang="fr-FR" dirty="0">
                <a:solidFill>
                  <a:srgbClr val="2E3342"/>
                </a:solidFill>
                <a:latin typeface="Calibri"/>
                <a:cs typeface="Calibri"/>
              </a:rPr>
              <a:t> and </a:t>
            </a:r>
            <a:r>
              <a:rPr lang="fr-FR" dirty="0" err="1">
                <a:solidFill>
                  <a:srgbClr val="2E3342"/>
                </a:solidFill>
                <a:latin typeface="Calibri"/>
                <a:cs typeface="Calibri"/>
              </a:rPr>
              <a:t>energy</a:t>
            </a:r>
            <a:r>
              <a:rPr lang="fr-FR" dirty="0">
                <a:solidFill>
                  <a:srgbClr val="2E3342"/>
                </a:solidFill>
                <a:latin typeface="Calibri"/>
                <a:cs typeface="Calibri"/>
              </a:rPr>
              <a:t> value </a:t>
            </a:r>
            <a:r>
              <a:rPr lang="fr-FR" dirty="0" err="1">
                <a:solidFill>
                  <a:srgbClr val="2E3342"/>
                </a:solidFill>
                <a:latin typeface="Calibri"/>
                <a:cs typeface="Calibri"/>
              </a:rPr>
              <a:t>enhancement</a:t>
            </a:r>
            <a:r>
              <a:rPr lang="fr-FR" dirty="0">
                <a:solidFill>
                  <a:srgbClr val="2E3342"/>
                </a:solidFill>
                <a:latin typeface="Calibri"/>
                <a:cs typeface="Calibri"/>
              </a:rPr>
              <a:t> :</a:t>
            </a:r>
          </a:p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lang="fr-FR" dirty="0">
                <a:solidFill>
                  <a:srgbClr val="2E3342"/>
                </a:solidFill>
                <a:latin typeface="Calibri"/>
                <a:cs typeface="Calibri"/>
              </a:rPr>
              <a:t>- </a:t>
            </a:r>
            <a:r>
              <a:rPr lang="fr-FR" dirty="0" err="1">
                <a:solidFill>
                  <a:srgbClr val="2E3342"/>
                </a:solidFill>
                <a:latin typeface="Calibri"/>
                <a:cs typeface="Calibri"/>
              </a:rPr>
              <a:t>robust</a:t>
            </a:r>
            <a:endParaRPr lang="fr-FR" dirty="0">
              <a:solidFill>
                <a:srgbClr val="2E3342"/>
              </a:solidFill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lang="fr-FR" dirty="0">
                <a:solidFill>
                  <a:srgbClr val="2E3342"/>
                </a:solidFill>
                <a:latin typeface="Calibri"/>
                <a:cs typeface="Calibri"/>
              </a:rPr>
              <a:t>- </a:t>
            </a:r>
            <a:r>
              <a:rPr lang="fr-FR" dirty="0" err="1">
                <a:solidFill>
                  <a:srgbClr val="2E3342"/>
                </a:solidFill>
                <a:latin typeface="Calibri"/>
                <a:cs typeface="Calibri"/>
              </a:rPr>
              <a:t>easy</a:t>
            </a:r>
            <a:r>
              <a:rPr lang="fr-FR" dirty="0">
                <a:solidFill>
                  <a:srgbClr val="2E3342"/>
                </a:solidFill>
                <a:latin typeface="Calibri"/>
                <a:cs typeface="Calibri"/>
              </a:rPr>
              <a:t> to use</a:t>
            </a:r>
          </a:p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lang="fr-FR" dirty="0">
                <a:solidFill>
                  <a:srgbClr val="2E3342"/>
                </a:solidFill>
                <a:latin typeface="Calibri"/>
                <a:cs typeface="Calibri"/>
              </a:rPr>
              <a:t>- efficient</a:t>
            </a:r>
          </a:p>
        </p:txBody>
      </p:sp>
      <p:sp>
        <p:nvSpPr>
          <p:cNvPr id="12" name="object 12"/>
          <p:cNvSpPr/>
          <p:nvPr/>
        </p:nvSpPr>
        <p:spPr>
          <a:xfrm>
            <a:off x="899990" y="0"/>
            <a:ext cx="4686300" cy="3733800"/>
          </a:xfrm>
          <a:custGeom>
            <a:avLst/>
            <a:gdLst/>
            <a:ahLst/>
            <a:cxnLst/>
            <a:rect l="l" t="t" r="r" b="b"/>
            <a:pathLst>
              <a:path w="4686300" h="3733800">
                <a:moveTo>
                  <a:pt x="4686300" y="0"/>
                </a:moveTo>
                <a:lnTo>
                  <a:pt x="3045333" y="0"/>
                </a:lnTo>
                <a:lnTo>
                  <a:pt x="3044871" y="42682"/>
                </a:lnTo>
                <a:lnTo>
                  <a:pt x="3043491" y="85185"/>
                </a:lnTo>
                <a:lnTo>
                  <a:pt x="3041200" y="127505"/>
                </a:lnTo>
                <a:lnTo>
                  <a:pt x="3038006" y="169633"/>
                </a:lnTo>
                <a:lnTo>
                  <a:pt x="3033917" y="211566"/>
                </a:lnTo>
                <a:lnTo>
                  <a:pt x="3028939" y="253296"/>
                </a:lnTo>
                <a:lnTo>
                  <a:pt x="3023081" y="294817"/>
                </a:lnTo>
                <a:lnTo>
                  <a:pt x="3016349" y="336124"/>
                </a:lnTo>
                <a:lnTo>
                  <a:pt x="3008753" y="377211"/>
                </a:lnTo>
                <a:lnTo>
                  <a:pt x="3000298" y="418071"/>
                </a:lnTo>
                <a:lnTo>
                  <a:pt x="2990993" y="458698"/>
                </a:lnTo>
                <a:lnTo>
                  <a:pt x="2980845" y="499087"/>
                </a:lnTo>
                <a:lnTo>
                  <a:pt x="2969862" y="539231"/>
                </a:lnTo>
                <a:lnTo>
                  <a:pt x="2958052" y="579125"/>
                </a:lnTo>
                <a:lnTo>
                  <a:pt x="2945421" y="618763"/>
                </a:lnTo>
                <a:lnTo>
                  <a:pt x="2931977" y="658137"/>
                </a:lnTo>
                <a:lnTo>
                  <a:pt x="2917729" y="697243"/>
                </a:lnTo>
                <a:lnTo>
                  <a:pt x="2902683" y="736075"/>
                </a:lnTo>
                <a:lnTo>
                  <a:pt x="2886846" y="774626"/>
                </a:lnTo>
                <a:lnTo>
                  <a:pt x="2870228" y="812890"/>
                </a:lnTo>
                <a:lnTo>
                  <a:pt x="2852835" y="850862"/>
                </a:lnTo>
                <a:lnTo>
                  <a:pt x="2834674" y="888534"/>
                </a:lnTo>
                <a:lnTo>
                  <a:pt x="2815754" y="925903"/>
                </a:lnTo>
                <a:lnTo>
                  <a:pt x="2796081" y="962960"/>
                </a:lnTo>
                <a:lnTo>
                  <a:pt x="2775664" y="999701"/>
                </a:lnTo>
                <a:lnTo>
                  <a:pt x="2754509" y="1036119"/>
                </a:lnTo>
                <a:lnTo>
                  <a:pt x="2732625" y="1072209"/>
                </a:lnTo>
                <a:lnTo>
                  <a:pt x="2710019" y="1107963"/>
                </a:lnTo>
                <a:lnTo>
                  <a:pt x="2686699" y="1143377"/>
                </a:lnTo>
                <a:lnTo>
                  <a:pt x="2662672" y="1178445"/>
                </a:lnTo>
                <a:lnTo>
                  <a:pt x="2637945" y="1213159"/>
                </a:lnTo>
                <a:lnTo>
                  <a:pt x="2612526" y="1247515"/>
                </a:lnTo>
                <a:lnTo>
                  <a:pt x="2586424" y="1281506"/>
                </a:lnTo>
                <a:lnTo>
                  <a:pt x="2559644" y="1315126"/>
                </a:lnTo>
                <a:lnTo>
                  <a:pt x="2532195" y="1348369"/>
                </a:lnTo>
                <a:lnTo>
                  <a:pt x="2504085" y="1381229"/>
                </a:lnTo>
                <a:lnTo>
                  <a:pt x="2475321" y="1413701"/>
                </a:lnTo>
                <a:lnTo>
                  <a:pt x="2445910" y="1445777"/>
                </a:lnTo>
                <a:lnTo>
                  <a:pt x="2415860" y="1477453"/>
                </a:lnTo>
                <a:lnTo>
                  <a:pt x="2385179" y="1508722"/>
                </a:lnTo>
                <a:lnTo>
                  <a:pt x="2353873" y="1539578"/>
                </a:lnTo>
                <a:lnTo>
                  <a:pt x="2321952" y="1570015"/>
                </a:lnTo>
                <a:lnTo>
                  <a:pt x="2289422" y="1600027"/>
                </a:lnTo>
                <a:lnTo>
                  <a:pt x="2256290" y="1629608"/>
                </a:lnTo>
                <a:lnTo>
                  <a:pt x="2222565" y="1658752"/>
                </a:lnTo>
                <a:lnTo>
                  <a:pt x="2188254" y="1687454"/>
                </a:lnTo>
                <a:lnTo>
                  <a:pt x="2153364" y="1715706"/>
                </a:lnTo>
                <a:lnTo>
                  <a:pt x="2117903" y="1743503"/>
                </a:lnTo>
                <a:lnTo>
                  <a:pt x="2081879" y="1770840"/>
                </a:lnTo>
                <a:lnTo>
                  <a:pt x="2045298" y="1797709"/>
                </a:lnTo>
                <a:lnTo>
                  <a:pt x="2008170" y="1824105"/>
                </a:lnTo>
                <a:lnTo>
                  <a:pt x="1970500" y="1850022"/>
                </a:lnTo>
                <a:lnTo>
                  <a:pt x="1932297" y="1875454"/>
                </a:lnTo>
                <a:lnTo>
                  <a:pt x="1893569" y="1900396"/>
                </a:lnTo>
                <a:lnTo>
                  <a:pt x="1854322" y="1924839"/>
                </a:lnTo>
                <a:lnTo>
                  <a:pt x="1814565" y="1948780"/>
                </a:lnTo>
                <a:lnTo>
                  <a:pt x="1774304" y="1972212"/>
                </a:lnTo>
                <a:lnTo>
                  <a:pt x="1733549" y="1995129"/>
                </a:lnTo>
                <a:lnTo>
                  <a:pt x="1692305" y="2017524"/>
                </a:lnTo>
                <a:lnTo>
                  <a:pt x="1650580" y="2039393"/>
                </a:lnTo>
                <a:lnTo>
                  <a:pt x="1608383" y="2060728"/>
                </a:lnTo>
                <a:lnTo>
                  <a:pt x="1565721" y="2081524"/>
                </a:lnTo>
                <a:lnTo>
                  <a:pt x="1522600" y="2101775"/>
                </a:lnTo>
                <a:lnTo>
                  <a:pt x="1479030" y="2121475"/>
                </a:lnTo>
                <a:lnTo>
                  <a:pt x="1435016" y="2140617"/>
                </a:lnTo>
                <a:lnTo>
                  <a:pt x="1390568" y="2159196"/>
                </a:lnTo>
                <a:lnTo>
                  <a:pt x="1345692" y="2177206"/>
                </a:lnTo>
                <a:lnTo>
                  <a:pt x="1300396" y="2194641"/>
                </a:lnTo>
                <a:lnTo>
                  <a:pt x="1254688" y="2211495"/>
                </a:lnTo>
                <a:lnTo>
                  <a:pt x="1208574" y="2227761"/>
                </a:lnTo>
                <a:lnTo>
                  <a:pt x="1162063" y="2243434"/>
                </a:lnTo>
                <a:lnTo>
                  <a:pt x="1115163" y="2258507"/>
                </a:lnTo>
                <a:lnTo>
                  <a:pt x="1067880" y="2272976"/>
                </a:lnTo>
                <a:lnTo>
                  <a:pt x="1020222" y="2286833"/>
                </a:lnTo>
                <a:lnTo>
                  <a:pt x="972197" y="2300072"/>
                </a:lnTo>
                <a:lnTo>
                  <a:pt x="923813" y="2312689"/>
                </a:lnTo>
                <a:lnTo>
                  <a:pt x="875076" y="2324676"/>
                </a:lnTo>
                <a:lnTo>
                  <a:pt x="825995" y="2336027"/>
                </a:lnTo>
                <a:lnTo>
                  <a:pt x="776577" y="2346737"/>
                </a:lnTo>
                <a:lnTo>
                  <a:pt x="726829" y="2356800"/>
                </a:lnTo>
                <a:lnTo>
                  <a:pt x="676760" y="2366209"/>
                </a:lnTo>
                <a:lnTo>
                  <a:pt x="626376" y="2374959"/>
                </a:lnTo>
                <a:lnTo>
                  <a:pt x="575685" y="2383044"/>
                </a:lnTo>
                <a:lnTo>
                  <a:pt x="524695" y="2390457"/>
                </a:lnTo>
                <a:lnTo>
                  <a:pt x="473414" y="2397192"/>
                </a:lnTo>
                <a:lnTo>
                  <a:pt x="421848" y="2403245"/>
                </a:lnTo>
                <a:lnTo>
                  <a:pt x="370006" y="2408607"/>
                </a:lnTo>
                <a:lnTo>
                  <a:pt x="317895" y="2413274"/>
                </a:lnTo>
                <a:lnTo>
                  <a:pt x="265522" y="2417240"/>
                </a:lnTo>
                <a:lnTo>
                  <a:pt x="212895" y="2420498"/>
                </a:lnTo>
                <a:lnTo>
                  <a:pt x="160022" y="2423042"/>
                </a:lnTo>
                <a:lnTo>
                  <a:pt x="106910" y="2424867"/>
                </a:lnTo>
                <a:lnTo>
                  <a:pt x="53567" y="2425967"/>
                </a:lnTo>
                <a:lnTo>
                  <a:pt x="0" y="2426335"/>
                </a:lnTo>
                <a:lnTo>
                  <a:pt x="0" y="3733800"/>
                </a:lnTo>
                <a:lnTo>
                  <a:pt x="1346" y="3733800"/>
                </a:lnTo>
                <a:lnTo>
                  <a:pt x="479171" y="3714623"/>
                </a:lnTo>
                <a:lnTo>
                  <a:pt x="532385" y="3710072"/>
                </a:lnTo>
                <a:lnTo>
                  <a:pt x="585419" y="3705049"/>
                </a:lnTo>
                <a:lnTo>
                  <a:pt x="638271" y="3699557"/>
                </a:lnTo>
                <a:lnTo>
                  <a:pt x="690937" y="3693599"/>
                </a:lnTo>
                <a:lnTo>
                  <a:pt x="743413" y="3687177"/>
                </a:lnTo>
                <a:lnTo>
                  <a:pt x="795696" y="3680294"/>
                </a:lnTo>
                <a:lnTo>
                  <a:pt x="847783" y="3672953"/>
                </a:lnTo>
                <a:lnTo>
                  <a:pt x="899670" y="3665156"/>
                </a:lnTo>
                <a:lnTo>
                  <a:pt x="951354" y="3656906"/>
                </a:lnTo>
                <a:lnTo>
                  <a:pt x="1002832" y="3648206"/>
                </a:lnTo>
                <a:lnTo>
                  <a:pt x="1054100" y="3639059"/>
                </a:lnTo>
                <a:lnTo>
                  <a:pt x="1105154" y="3629467"/>
                </a:lnTo>
                <a:lnTo>
                  <a:pt x="1155992" y="3619432"/>
                </a:lnTo>
                <a:lnTo>
                  <a:pt x="1206610" y="3608958"/>
                </a:lnTo>
                <a:lnTo>
                  <a:pt x="1257005" y="3598048"/>
                </a:lnTo>
                <a:lnTo>
                  <a:pt x="1307172" y="3586703"/>
                </a:lnTo>
                <a:lnTo>
                  <a:pt x="1357110" y="3574927"/>
                </a:lnTo>
                <a:lnTo>
                  <a:pt x="1406814" y="3562722"/>
                </a:lnTo>
                <a:lnTo>
                  <a:pt x="1456281" y="3550091"/>
                </a:lnTo>
                <a:lnTo>
                  <a:pt x="1505508" y="3537037"/>
                </a:lnTo>
                <a:lnTo>
                  <a:pt x="1554492" y="3523562"/>
                </a:lnTo>
                <a:lnTo>
                  <a:pt x="1603228" y="3509669"/>
                </a:lnTo>
                <a:lnTo>
                  <a:pt x="1651714" y="3495361"/>
                </a:lnTo>
                <a:lnTo>
                  <a:pt x="1699946" y="3480641"/>
                </a:lnTo>
                <a:lnTo>
                  <a:pt x="1747921" y="3465510"/>
                </a:lnTo>
                <a:lnTo>
                  <a:pt x="1795636" y="3449973"/>
                </a:lnTo>
                <a:lnTo>
                  <a:pt x="1843086" y="3434031"/>
                </a:lnTo>
                <a:lnTo>
                  <a:pt x="1890270" y="3417687"/>
                </a:lnTo>
                <a:lnTo>
                  <a:pt x="1937182" y="3400944"/>
                </a:lnTo>
                <a:lnTo>
                  <a:pt x="1983821" y="3383805"/>
                </a:lnTo>
                <a:lnTo>
                  <a:pt x="2030182" y="3366272"/>
                </a:lnTo>
                <a:lnTo>
                  <a:pt x="2076262" y="3348348"/>
                </a:lnTo>
                <a:lnTo>
                  <a:pt x="2122058" y="3330036"/>
                </a:lnTo>
                <a:lnTo>
                  <a:pt x="2167567" y="3311338"/>
                </a:lnTo>
                <a:lnTo>
                  <a:pt x="2212784" y="3292257"/>
                </a:lnTo>
                <a:lnTo>
                  <a:pt x="2257708" y="3272796"/>
                </a:lnTo>
                <a:lnTo>
                  <a:pt x="2302333" y="3252957"/>
                </a:lnTo>
                <a:lnTo>
                  <a:pt x="2346658" y="3232744"/>
                </a:lnTo>
                <a:lnTo>
                  <a:pt x="2390678" y="3212158"/>
                </a:lnTo>
                <a:lnTo>
                  <a:pt x="2434390" y="3191203"/>
                </a:lnTo>
                <a:lnTo>
                  <a:pt x="2477791" y="3169881"/>
                </a:lnTo>
                <a:lnTo>
                  <a:pt x="2520877" y="3148195"/>
                </a:lnTo>
                <a:lnTo>
                  <a:pt x="2563645" y="3126148"/>
                </a:lnTo>
                <a:lnTo>
                  <a:pt x="2606092" y="3103742"/>
                </a:lnTo>
                <a:lnTo>
                  <a:pt x="2648215" y="3080979"/>
                </a:lnTo>
                <a:lnTo>
                  <a:pt x="2690009" y="3057864"/>
                </a:lnTo>
                <a:lnTo>
                  <a:pt x="2731471" y="3034398"/>
                </a:lnTo>
                <a:lnTo>
                  <a:pt x="2772599" y="3010584"/>
                </a:lnTo>
                <a:lnTo>
                  <a:pt x="2813389" y="2986425"/>
                </a:lnTo>
                <a:lnTo>
                  <a:pt x="2853836" y="2961923"/>
                </a:lnTo>
                <a:lnTo>
                  <a:pt x="2893939" y="2937081"/>
                </a:lnTo>
                <a:lnTo>
                  <a:pt x="2933694" y="2911902"/>
                </a:lnTo>
                <a:lnTo>
                  <a:pt x="2973096" y="2886389"/>
                </a:lnTo>
                <a:lnTo>
                  <a:pt x="3012144" y="2860544"/>
                </a:lnTo>
                <a:lnTo>
                  <a:pt x="3050833" y="2834370"/>
                </a:lnTo>
                <a:lnTo>
                  <a:pt x="3089160" y="2807869"/>
                </a:lnTo>
                <a:lnTo>
                  <a:pt x="3127122" y="2781045"/>
                </a:lnTo>
                <a:lnTo>
                  <a:pt x="3164715" y="2753899"/>
                </a:lnTo>
                <a:lnTo>
                  <a:pt x="3201936" y="2726436"/>
                </a:lnTo>
                <a:lnTo>
                  <a:pt x="3238781" y="2698656"/>
                </a:lnTo>
                <a:lnTo>
                  <a:pt x="3275248" y="2670564"/>
                </a:lnTo>
                <a:lnTo>
                  <a:pt x="3311333" y="2642162"/>
                </a:lnTo>
                <a:lnTo>
                  <a:pt x="3347032" y="2613452"/>
                </a:lnTo>
                <a:lnTo>
                  <a:pt x="3382342" y="2584437"/>
                </a:lnTo>
                <a:lnTo>
                  <a:pt x="3417260" y="2555120"/>
                </a:lnTo>
                <a:lnTo>
                  <a:pt x="3451782" y="2525503"/>
                </a:lnTo>
                <a:lnTo>
                  <a:pt x="3485905" y="2495589"/>
                </a:lnTo>
                <a:lnTo>
                  <a:pt x="3519625" y="2465382"/>
                </a:lnTo>
                <a:lnTo>
                  <a:pt x="3552940" y="2434883"/>
                </a:lnTo>
                <a:lnTo>
                  <a:pt x="3585845" y="2404095"/>
                </a:lnTo>
                <a:lnTo>
                  <a:pt x="3618338" y="2373022"/>
                </a:lnTo>
                <a:lnTo>
                  <a:pt x="3650415" y="2341665"/>
                </a:lnTo>
                <a:lnTo>
                  <a:pt x="3682073" y="2310027"/>
                </a:lnTo>
                <a:lnTo>
                  <a:pt x="3713308" y="2278112"/>
                </a:lnTo>
                <a:lnTo>
                  <a:pt x="3744116" y="2245921"/>
                </a:lnTo>
                <a:lnTo>
                  <a:pt x="3774495" y="2213457"/>
                </a:lnTo>
                <a:lnTo>
                  <a:pt x="3804442" y="2180724"/>
                </a:lnTo>
                <a:lnTo>
                  <a:pt x="3833952" y="2147724"/>
                </a:lnTo>
                <a:lnTo>
                  <a:pt x="3863022" y="2114459"/>
                </a:lnTo>
                <a:lnTo>
                  <a:pt x="3891650" y="2080932"/>
                </a:lnTo>
                <a:lnTo>
                  <a:pt x="3919831" y="2047146"/>
                </a:lnTo>
                <a:lnTo>
                  <a:pt x="3947562" y="2013104"/>
                </a:lnTo>
                <a:lnTo>
                  <a:pt x="3974840" y="1978808"/>
                </a:lnTo>
                <a:lnTo>
                  <a:pt x="4001662" y="1944261"/>
                </a:lnTo>
                <a:lnTo>
                  <a:pt x="4028023" y="1909465"/>
                </a:lnTo>
                <a:lnTo>
                  <a:pt x="4053922" y="1874424"/>
                </a:lnTo>
                <a:lnTo>
                  <a:pt x="4079353" y="1839140"/>
                </a:lnTo>
                <a:lnTo>
                  <a:pt x="4104315" y="1803616"/>
                </a:lnTo>
                <a:lnTo>
                  <a:pt x="4128803" y="1767854"/>
                </a:lnTo>
                <a:lnTo>
                  <a:pt x="4152815" y="1731857"/>
                </a:lnTo>
                <a:lnTo>
                  <a:pt x="4176346" y="1695629"/>
                </a:lnTo>
                <a:lnTo>
                  <a:pt x="4199394" y="1659170"/>
                </a:lnTo>
                <a:lnTo>
                  <a:pt x="4221954" y="1622485"/>
                </a:lnTo>
                <a:lnTo>
                  <a:pt x="4244025" y="1585576"/>
                </a:lnTo>
                <a:lnTo>
                  <a:pt x="4265601" y="1548445"/>
                </a:lnTo>
                <a:lnTo>
                  <a:pt x="4286681" y="1511096"/>
                </a:lnTo>
                <a:lnTo>
                  <a:pt x="4307260" y="1473530"/>
                </a:lnTo>
                <a:lnTo>
                  <a:pt x="4327336" y="1435751"/>
                </a:lnTo>
                <a:lnTo>
                  <a:pt x="4346904" y="1397762"/>
                </a:lnTo>
                <a:lnTo>
                  <a:pt x="4365961" y="1359564"/>
                </a:lnTo>
                <a:lnTo>
                  <a:pt x="4384505" y="1321161"/>
                </a:lnTo>
                <a:lnTo>
                  <a:pt x="4402531" y="1282556"/>
                </a:lnTo>
                <a:lnTo>
                  <a:pt x="4420037" y="1243751"/>
                </a:lnTo>
                <a:lnTo>
                  <a:pt x="4437018" y="1204749"/>
                </a:lnTo>
                <a:lnTo>
                  <a:pt x="4453472" y="1165552"/>
                </a:lnTo>
                <a:lnTo>
                  <a:pt x="4469395" y="1126163"/>
                </a:lnTo>
                <a:lnTo>
                  <a:pt x="4484784" y="1086585"/>
                </a:lnTo>
                <a:lnTo>
                  <a:pt x="4499635" y="1046821"/>
                </a:lnTo>
                <a:lnTo>
                  <a:pt x="4513945" y="1006873"/>
                </a:lnTo>
                <a:lnTo>
                  <a:pt x="4527711" y="966744"/>
                </a:lnTo>
                <a:lnTo>
                  <a:pt x="4540929" y="926437"/>
                </a:lnTo>
                <a:lnTo>
                  <a:pt x="4553595" y="885953"/>
                </a:lnTo>
                <a:lnTo>
                  <a:pt x="4565708" y="845297"/>
                </a:lnTo>
                <a:lnTo>
                  <a:pt x="4577262" y="804471"/>
                </a:lnTo>
                <a:lnTo>
                  <a:pt x="4588255" y="763477"/>
                </a:lnTo>
                <a:lnTo>
                  <a:pt x="4598684" y="722319"/>
                </a:lnTo>
                <a:lnTo>
                  <a:pt x="4608544" y="680998"/>
                </a:lnTo>
                <a:lnTo>
                  <a:pt x="4617833" y="639517"/>
                </a:lnTo>
                <a:lnTo>
                  <a:pt x="4626547" y="597880"/>
                </a:lnTo>
                <a:lnTo>
                  <a:pt x="4634683" y="556088"/>
                </a:lnTo>
                <a:lnTo>
                  <a:pt x="4642238" y="514146"/>
                </a:lnTo>
                <a:lnTo>
                  <a:pt x="4649207" y="472054"/>
                </a:lnTo>
                <a:lnTo>
                  <a:pt x="4655588" y="429816"/>
                </a:lnTo>
                <a:lnTo>
                  <a:pt x="4661378" y="387435"/>
                </a:lnTo>
                <a:lnTo>
                  <a:pt x="4666572" y="344914"/>
                </a:lnTo>
                <a:lnTo>
                  <a:pt x="4671168" y="302254"/>
                </a:lnTo>
                <a:lnTo>
                  <a:pt x="4675162" y="259459"/>
                </a:lnTo>
                <a:lnTo>
                  <a:pt x="4678551" y="216532"/>
                </a:lnTo>
                <a:lnTo>
                  <a:pt x="4681332" y="173474"/>
                </a:lnTo>
                <a:lnTo>
                  <a:pt x="4683500" y="130290"/>
                </a:lnTo>
                <a:lnTo>
                  <a:pt x="4685053" y="86981"/>
                </a:lnTo>
                <a:lnTo>
                  <a:pt x="4685987" y="43550"/>
                </a:lnTo>
                <a:lnTo>
                  <a:pt x="4686300" y="0"/>
                </a:lnTo>
                <a:close/>
              </a:path>
            </a:pathLst>
          </a:custGeom>
          <a:solidFill>
            <a:srgbClr val="FFC0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F7E5B83F-0E84-FE04-8168-75A5E42892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59092" y="3102774"/>
            <a:ext cx="1838323" cy="6524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229E7A5-A5A6-8BFE-432B-4BE1A11791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761" y="1692401"/>
            <a:ext cx="5711894" cy="37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3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566" y="2800286"/>
            <a:ext cx="320040" cy="133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ts val="1060"/>
              </a:lnSpc>
            </a:pPr>
            <a:r>
              <a:rPr sz="2400" b="1" dirty="0">
                <a:solidFill>
                  <a:srgbClr val="4966AC"/>
                </a:solidFill>
                <a:latin typeface="Calibri"/>
                <a:cs typeface="Calibri"/>
              </a:rPr>
              <a:t>É</a:t>
            </a:r>
            <a:endParaRPr sz="2400">
              <a:latin typeface="Calibri"/>
              <a:cs typeface="Calibri"/>
            </a:endParaRPr>
          </a:p>
          <a:p>
            <a:pPr marL="14604" algn="just">
              <a:lnSpc>
                <a:spcPct val="68000"/>
              </a:lnSpc>
              <a:spcBef>
                <a:spcPts val="330"/>
              </a:spcBef>
            </a:pPr>
            <a:r>
              <a:rPr sz="2400" b="1" dirty="0">
                <a:solidFill>
                  <a:srgbClr val="4966AC"/>
                </a:solidFill>
                <a:latin typeface="Calibri"/>
                <a:cs typeface="Calibri"/>
              </a:rPr>
              <a:t>F </a:t>
            </a:r>
            <a:r>
              <a:rPr sz="2400" b="1" spc="5" dirty="0">
                <a:solidFill>
                  <a:srgbClr val="4966A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966AC"/>
                </a:solidFill>
                <a:latin typeface="Calibri"/>
                <a:cs typeface="Calibri"/>
              </a:rPr>
              <a:t>A </a:t>
            </a:r>
            <a:r>
              <a:rPr sz="2400" b="1" spc="5" dirty="0">
                <a:solidFill>
                  <a:srgbClr val="4966A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966AC"/>
                </a:solidFill>
                <a:latin typeface="Calibri"/>
                <a:cs typeface="Calibri"/>
              </a:rPr>
              <a:t>C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320"/>
              </a:lnSpc>
            </a:pPr>
            <a:r>
              <a:rPr sz="1600" b="1" spc="-5" dirty="0">
                <a:solidFill>
                  <a:srgbClr val="2E3342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  <a:p>
            <a:pPr marL="14604">
              <a:lnSpc>
                <a:spcPts val="1945"/>
              </a:lnSpc>
            </a:pPr>
            <a:r>
              <a:rPr sz="2400" b="1" dirty="0">
                <a:solidFill>
                  <a:srgbClr val="2E3342"/>
                </a:solidFill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63604" y="524891"/>
            <a:ext cx="53975" cy="81915"/>
          </a:xfrm>
          <a:custGeom>
            <a:avLst/>
            <a:gdLst/>
            <a:ahLst/>
            <a:cxnLst/>
            <a:rect l="l" t="t" r="r" b="b"/>
            <a:pathLst>
              <a:path w="53975" h="81915">
                <a:moveTo>
                  <a:pt x="29718" y="0"/>
                </a:moveTo>
                <a:lnTo>
                  <a:pt x="22987" y="0"/>
                </a:lnTo>
                <a:lnTo>
                  <a:pt x="20447" y="254"/>
                </a:lnTo>
                <a:lnTo>
                  <a:pt x="1397" y="12319"/>
                </a:lnTo>
                <a:lnTo>
                  <a:pt x="1650" y="17780"/>
                </a:lnTo>
                <a:lnTo>
                  <a:pt x="2159" y="19685"/>
                </a:lnTo>
                <a:lnTo>
                  <a:pt x="2921" y="20574"/>
                </a:lnTo>
                <a:lnTo>
                  <a:pt x="3301" y="20700"/>
                </a:lnTo>
                <a:lnTo>
                  <a:pt x="4191" y="20700"/>
                </a:lnTo>
                <a:lnTo>
                  <a:pt x="4952" y="20320"/>
                </a:lnTo>
                <a:lnTo>
                  <a:pt x="6730" y="19050"/>
                </a:lnTo>
                <a:lnTo>
                  <a:pt x="12446" y="16129"/>
                </a:lnTo>
                <a:lnTo>
                  <a:pt x="16255" y="14986"/>
                </a:lnTo>
                <a:lnTo>
                  <a:pt x="18415" y="14605"/>
                </a:lnTo>
                <a:lnTo>
                  <a:pt x="22478" y="14605"/>
                </a:lnTo>
                <a:lnTo>
                  <a:pt x="30988" y="23241"/>
                </a:lnTo>
                <a:lnTo>
                  <a:pt x="30861" y="27686"/>
                </a:lnTo>
                <a:lnTo>
                  <a:pt x="4064" y="63881"/>
                </a:lnTo>
                <a:lnTo>
                  <a:pt x="2159" y="66294"/>
                </a:lnTo>
                <a:lnTo>
                  <a:pt x="1524" y="66929"/>
                </a:lnTo>
                <a:lnTo>
                  <a:pt x="507" y="69214"/>
                </a:lnTo>
                <a:lnTo>
                  <a:pt x="253" y="70104"/>
                </a:lnTo>
                <a:lnTo>
                  <a:pt x="0" y="72009"/>
                </a:lnTo>
                <a:lnTo>
                  <a:pt x="0" y="77216"/>
                </a:lnTo>
                <a:lnTo>
                  <a:pt x="380" y="78994"/>
                </a:lnTo>
                <a:lnTo>
                  <a:pt x="1524" y="80645"/>
                </a:lnTo>
                <a:lnTo>
                  <a:pt x="2031" y="80899"/>
                </a:lnTo>
                <a:lnTo>
                  <a:pt x="4191" y="81407"/>
                </a:lnTo>
                <a:lnTo>
                  <a:pt x="51053" y="81407"/>
                </a:lnTo>
                <a:lnTo>
                  <a:pt x="51816" y="81280"/>
                </a:lnTo>
                <a:lnTo>
                  <a:pt x="52450" y="80772"/>
                </a:lnTo>
                <a:lnTo>
                  <a:pt x="53213" y="79375"/>
                </a:lnTo>
                <a:lnTo>
                  <a:pt x="53594" y="74675"/>
                </a:lnTo>
                <a:lnTo>
                  <a:pt x="53594" y="73533"/>
                </a:lnTo>
                <a:lnTo>
                  <a:pt x="53086" y="70231"/>
                </a:lnTo>
                <a:lnTo>
                  <a:pt x="52324" y="68834"/>
                </a:lnTo>
                <a:lnTo>
                  <a:pt x="51180" y="68199"/>
                </a:lnTo>
                <a:lnTo>
                  <a:pt x="19303" y="68199"/>
                </a:lnTo>
                <a:lnTo>
                  <a:pt x="33274" y="53975"/>
                </a:lnTo>
                <a:lnTo>
                  <a:pt x="50419" y="23495"/>
                </a:lnTo>
                <a:lnTo>
                  <a:pt x="50419" y="18034"/>
                </a:lnTo>
                <a:lnTo>
                  <a:pt x="33400" y="508"/>
                </a:lnTo>
                <a:lnTo>
                  <a:pt x="29718" y="0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0069" y="761"/>
            <a:ext cx="0" cy="1320800"/>
          </a:xfrm>
          <a:custGeom>
            <a:avLst/>
            <a:gdLst/>
            <a:ahLst/>
            <a:cxnLst/>
            <a:rect l="l" t="t" r="r" b="b"/>
            <a:pathLst>
              <a:path h="1320800">
                <a:moveTo>
                  <a:pt x="0" y="0"/>
                </a:moveTo>
                <a:lnTo>
                  <a:pt x="0" y="13208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92779" y="6397752"/>
            <a:ext cx="1684020" cy="460375"/>
          </a:xfrm>
          <a:custGeom>
            <a:avLst/>
            <a:gdLst/>
            <a:ahLst/>
            <a:cxnLst/>
            <a:rect l="l" t="t" r="r" b="b"/>
            <a:pathLst>
              <a:path w="1684020" h="460375">
                <a:moveTo>
                  <a:pt x="842009" y="0"/>
                </a:moveTo>
                <a:lnTo>
                  <a:pt x="790605" y="1292"/>
                </a:lnTo>
                <a:lnTo>
                  <a:pt x="739875" y="5127"/>
                </a:lnTo>
                <a:lnTo>
                  <a:pt x="689882" y="11442"/>
                </a:lnTo>
                <a:lnTo>
                  <a:pt x="640689" y="20176"/>
                </a:lnTo>
                <a:lnTo>
                  <a:pt x="592359" y="31265"/>
                </a:lnTo>
                <a:lnTo>
                  <a:pt x="544955" y="44648"/>
                </a:lnTo>
                <a:lnTo>
                  <a:pt x="498540" y="60261"/>
                </a:lnTo>
                <a:lnTo>
                  <a:pt x="453176" y="78043"/>
                </a:lnTo>
                <a:lnTo>
                  <a:pt x="408927" y="97931"/>
                </a:lnTo>
                <a:lnTo>
                  <a:pt x="365855" y="119862"/>
                </a:lnTo>
                <a:lnTo>
                  <a:pt x="324023" y="143775"/>
                </a:lnTo>
                <a:lnTo>
                  <a:pt x="283494" y="169607"/>
                </a:lnTo>
                <a:lnTo>
                  <a:pt x="244331" y="197295"/>
                </a:lnTo>
                <a:lnTo>
                  <a:pt x="206597" y="226776"/>
                </a:lnTo>
                <a:lnTo>
                  <a:pt x="170354" y="257990"/>
                </a:lnTo>
                <a:lnTo>
                  <a:pt x="135666" y="290873"/>
                </a:lnTo>
                <a:lnTo>
                  <a:pt x="102595" y="325362"/>
                </a:lnTo>
                <a:lnTo>
                  <a:pt x="71205" y="361396"/>
                </a:lnTo>
                <a:lnTo>
                  <a:pt x="41557" y="398912"/>
                </a:lnTo>
                <a:lnTo>
                  <a:pt x="13715" y="437847"/>
                </a:lnTo>
                <a:lnTo>
                  <a:pt x="0" y="460247"/>
                </a:lnTo>
                <a:lnTo>
                  <a:pt x="1684020" y="460247"/>
                </a:lnTo>
                <a:lnTo>
                  <a:pt x="1642462" y="398912"/>
                </a:lnTo>
                <a:lnTo>
                  <a:pt x="1612814" y="361396"/>
                </a:lnTo>
                <a:lnTo>
                  <a:pt x="1581424" y="325362"/>
                </a:lnTo>
                <a:lnTo>
                  <a:pt x="1548353" y="290873"/>
                </a:lnTo>
                <a:lnTo>
                  <a:pt x="1513665" y="257990"/>
                </a:lnTo>
                <a:lnTo>
                  <a:pt x="1477422" y="226776"/>
                </a:lnTo>
                <a:lnTo>
                  <a:pt x="1439688" y="197295"/>
                </a:lnTo>
                <a:lnTo>
                  <a:pt x="1400525" y="169607"/>
                </a:lnTo>
                <a:lnTo>
                  <a:pt x="1359996" y="143775"/>
                </a:lnTo>
                <a:lnTo>
                  <a:pt x="1318164" y="119862"/>
                </a:lnTo>
                <a:lnTo>
                  <a:pt x="1275092" y="97931"/>
                </a:lnTo>
                <a:lnTo>
                  <a:pt x="1230843" y="78043"/>
                </a:lnTo>
                <a:lnTo>
                  <a:pt x="1185479" y="60261"/>
                </a:lnTo>
                <a:lnTo>
                  <a:pt x="1139064" y="44648"/>
                </a:lnTo>
                <a:lnTo>
                  <a:pt x="1091660" y="31265"/>
                </a:lnTo>
                <a:lnTo>
                  <a:pt x="1043330" y="20176"/>
                </a:lnTo>
                <a:lnTo>
                  <a:pt x="994137" y="11442"/>
                </a:lnTo>
                <a:lnTo>
                  <a:pt x="944144" y="5127"/>
                </a:lnTo>
                <a:lnTo>
                  <a:pt x="893414" y="1292"/>
                </a:lnTo>
                <a:lnTo>
                  <a:pt x="842009" y="0"/>
                </a:lnTo>
                <a:close/>
              </a:path>
            </a:pathLst>
          </a:custGeom>
          <a:solidFill>
            <a:srgbClr val="4966A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96567" y="0"/>
            <a:ext cx="2057400" cy="562610"/>
          </a:xfrm>
          <a:custGeom>
            <a:avLst/>
            <a:gdLst/>
            <a:ahLst/>
            <a:cxnLst/>
            <a:rect l="l" t="t" r="r" b="b"/>
            <a:pathLst>
              <a:path w="2057400" h="562610">
                <a:moveTo>
                  <a:pt x="2057399" y="0"/>
                </a:moveTo>
                <a:lnTo>
                  <a:pt x="0" y="0"/>
                </a:lnTo>
                <a:lnTo>
                  <a:pt x="16763" y="27304"/>
                </a:lnTo>
                <a:lnTo>
                  <a:pt x="44964" y="67075"/>
                </a:lnTo>
                <a:lnTo>
                  <a:pt x="74704" y="105650"/>
                </a:lnTo>
                <a:lnTo>
                  <a:pt x="105938" y="142984"/>
                </a:lnTo>
                <a:lnTo>
                  <a:pt x="138624" y="179033"/>
                </a:lnTo>
                <a:lnTo>
                  <a:pt x="172715" y="213754"/>
                </a:lnTo>
                <a:lnTo>
                  <a:pt x="208168" y="247102"/>
                </a:lnTo>
                <a:lnTo>
                  <a:pt x="244939" y="279033"/>
                </a:lnTo>
                <a:lnTo>
                  <a:pt x="282984" y="309503"/>
                </a:lnTo>
                <a:lnTo>
                  <a:pt x="322257" y="338468"/>
                </a:lnTo>
                <a:lnTo>
                  <a:pt x="362715" y="365884"/>
                </a:lnTo>
                <a:lnTo>
                  <a:pt x="404313" y="391707"/>
                </a:lnTo>
                <a:lnTo>
                  <a:pt x="447008" y="415893"/>
                </a:lnTo>
                <a:lnTo>
                  <a:pt x="490754" y="438397"/>
                </a:lnTo>
                <a:lnTo>
                  <a:pt x="535507" y="459175"/>
                </a:lnTo>
                <a:lnTo>
                  <a:pt x="581224" y="478184"/>
                </a:lnTo>
                <a:lnTo>
                  <a:pt x="627859" y="495379"/>
                </a:lnTo>
                <a:lnTo>
                  <a:pt x="675369" y="510717"/>
                </a:lnTo>
                <a:lnTo>
                  <a:pt x="723709" y="524152"/>
                </a:lnTo>
                <a:lnTo>
                  <a:pt x="772835" y="535642"/>
                </a:lnTo>
                <a:lnTo>
                  <a:pt x="822702" y="545141"/>
                </a:lnTo>
                <a:lnTo>
                  <a:pt x="873266" y="552606"/>
                </a:lnTo>
                <a:lnTo>
                  <a:pt x="924484" y="557993"/>
                </a:lnTo>
                <a:lnTo>
                  <a:pt x="976309" y="561258"/>
                </a:lnTo>
                <a:lnTo>
                  <a:pt x="1028700" y="562355"/>
                </a:lnTo>
                <a:lnTo>
                  <a:pt x="1081090" y="561258"/>
                </a:lnTo>
                <a:lnTo>
                  <a:pt x="1132915" y="557993"/>
                </a:lnTo>
                <a:lnTo>
                  <a:pt x="1184133" y="552606"/>
                </a:lnTo>
                <a:lnTo>
                  <a:pt x="1234697" y="545141"/>
                </a:lnTo>
                <a:lnTo>
                  <a:pt x="1284564" y="535642"/>
                </a:lnTo>
                <a:lnTo>
                  <a:pt x="1333690" y="524152"/>
                </a:lnTo>
                <a:lnTo>
                  <a:pt x="1382030" y="510717"/>
                </a:lnTo>
                <a:lnTo>
                  <a:pt x="1429540" y="495379"/>
                </a:lnTo>
                <a:lnTo>
                  <a:pt x="1476175" y="478184"/>
                </a:lnTo>
                <a:lnTo>
                  <a:pt x="1521892" y="459175"/>
                </a:lnTo>
                <a:lnTo>
                  <a:pt x="1566645" y="438397"/>
                </a:lnTo>
                <a:lnTo>
                  <a:pt x="1610391" y="415893"/>
                </a:lnTo>
                <a:lnTo>
                  <a:pt x="1653086" y="391707"/>
                </a:lnTo>
                <a:lnTo>
                  <a:pt x="1694684" y="365884"/>
                </a:lnTo>
                <a:lnTo>
                  <a:pt x="1735142" y="338468"/>
                </a:lnTo>
                <a:lnTo>
                  <a:pt x="1774415" y="309503"/>
                </a:lnTo>
                <a:lnTo>
                  <a:pt x="1812460" y="279033"/>
                </a:lnTo>
                <a:lnTo>
                  <a:pt x="1849231" y="247102"/>
                </a:lnTo>
                <a:lnTo>
                  <a:pt x="1884684" y="213754"/>
                </a:lnTo>
                <a:lnTo>
                  <a:pt x="1918775" y="179033"/>
                </a:lnTo>
                <a:lnTo>
                  <a:pt x="1951461" y="142984"/>
                </a:lnTo>
                <a:lnTo>
                  <a:pt x="1982695" y="105650"/>
                </a:lnTo>
                <a:lnTo>
                  <a:pt x="2012435" y="67075"/>
                </a:lnTo>
                <a:lnTo>
                  <a:pt x="2040635" y="27304"/>
                </a:lnTo>
                <a:lnTo>
                  <a:pt x="2057399" y="0"/>
                </a:lnTo>
                <a:close/>
              </a:path>
            </a:pathLst>
          </a:custGeom>
          <a:solidFill>
            <a:srgbClr val="ACCAF8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914525" y="1536903"/>
            <a:ext cx="23475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 err="1"/>
              <a:t>Pr</a:t>
            </a:r>
            <a:r>
              <a:rPr lang="fr-FR" spc="-25" dirty="0"/>
              <a:t>e</a:t>
            </a:r>
            <a:r>
              <a:rPr spc="-25" dirty="0" err="1"/>
              <a:t>sentation</a:t>
            </a:r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1511566" y="2434998"/>
            <a:ext cx="5194034" cy="18372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EBENE</a:t>
            </a:r>
            <a:r>
              <a:rPr lang="en-US" sz="1600" spc="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Group</a:t>
            </a:r>
            <a:r>
              <a:rPr lang="en-US" sz="16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lang="en-US" sz="16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lang="en-US" sz="16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cooperation</a:t>
            </a:r>
            <a:r>
              <a:rPr lang="en-US" sz="16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lang="en-US" sz="16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2 companies </a:t>
            </a: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0" dirty="0">
                <a:solidFill>
                  <a:srgbClr val="000000"/>
                </a:solidFill>
                <a:latin typeface="Calibri"/>
                <a:cs typeface="Calibri"/>
              </a:rPr>
              <a:t>NEOS Industries</a:t>
            </a:r>
            <a:r>
              <a:rPr lang="en-US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600" spc="15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 RI2E.</a:t>
            </a: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EBENE Group</a:t>
            </a:r>
            <a:r>
              <a:rPr lang="en-US" sz="16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and its partners propose their know-how</a:t>
            </a:r>
          </a:p>
          <a:p>
            <a:pPr marL="0" marR="0">
              <a:lnSpc>
                <a:spcPts val="1600"/>
              </a:lnSpc>
              <a:spcBef>
                <a:spcPts val="456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and expertise in different fields: water treatment process</a:t>
            </a:r>
          </a:p>
          <a:p>
            <a:pPr marL="0" marR="0">
              <a:lnSpc>
                <a:spcPts val="1600"/>
              </a:lnSpc>
              <a:spcBef>
                <a:spcPts val="406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photovoltaic and renewable energy, biogas, automation </a:t>
            </a:r>
            <a:r>
              <a:rPr lang="en-US" sz="1600" dirty="0" err="1">
                <a:solidFill>
                  <a:srgbClr val="000000"/>
                </a:solidFill>
                <a:latin typeface="Calibri"/>
                <a:cs typeface="Calibri"/>
              </a:rPr>
              <a:t>etc</a:t>
            </a: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1600"/>
              </a:lnSpc>
              <a:spcBef>
                <a:spcPts val="456"/>
              </a:spcBef>
              <a:spcAft>
                <a:spcPts val="0"/>
              </a:spcAft>
            </a:pPr>
            <a:r>
              <a:rPr lang="en-US" sz="1600" spc="-10" dirty="0">
                <a:solidFill>
                  <a:srgbClr val="000000"/>
                </a:solidFill>
                <a:latin typeface="Calibri"/>
                <a:cs typeface="Calibri"/>
              </a:rPr>
              <a:t>Thanks </a:t>
            </a:r>
            <a:r>
              <a:rPr lang="en-US" sz="1600" spc="-11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600" spc="-10" dirty="0">
                <a:solidFill>
                  <a:srgbClr val="000000"/>
                </a:solidFill>
                <a:latin typeface="Calibri"/>
                <a:cs typeface="Calibri"/>
              </a:rPr>
              <a:t>our team of specialists, we operate worldwide.</a:t>
            </a:r>
          </a:p>
        </p:txBody>
      </p:sp>
      <p:sp>
        <p:nvSpPr>
          <p:cNvPr id="14" name="object 14"/>
          <p:cNvSpPr/>
          <p:nvPr/>
        </p:nvSpPr>
        <p:spPr>
          <a:xfrm>
            <a:off x="1328927" y="5718047"/>
            <a:ext cx="1013460" cy="1007744"/>
          </a:xfrm>
          <a:custGeom>
            <a:avLst/>
            <a:gdLst/>
            <a:ahLst/>
            <a:cxnLst/>
            <a:rect l="l" t="t" r="r" b="b"/>
            <a:pathLst>
              <a:path w="1013460" h="1007745">
                <a:moveTo>
                  <a:pt x="0" y="503681"/>
                </a:moveTo>
                <a:lnTo>
                  <a:pt x="2319" y="455173"/>
                </a:lnTo>
                <a:lnTo>
                  <a:pt x="9135" y="407969"/>
                </a:lnTo>
                <a:lnTo>
                  <a:pt x="20236" y="362281"/>
                </a:lnTo>
                <a:lnTo>
                  <a:pt x="35409" y="318319"/>
                </a:lnTo>
                <a:lnTo>
                  <a:pt x="54443" y="276296"/>
                </a:lnTo>
                <a:lnTo>
                  <a:pt x="77125" y="236422"/>
                </a:lnTo>
                <a:lnTo>
                  <a:pt x="103243" y="198907"/>
                </a:lnTo>
                <a:lnTo>
                  <a:pt x="132585" y="163964"/>
                </a:lnTo>
                <a:lnTo>
                  <a:pt x="164939" y="131803"/>
                </a:lnTo>
                <a:lnTo>
                  <a:pt x="200092" y="102635"/>
                </a:lnTo>
                <a:lnTo>
                  <a:pt x="237833" y="76672"/>
                </a:lnTo>
                <a:lnTo>
                  <a:pt x="277949" y="54124"/>
                </a:lnTo>
                <a:lnTo>
                  <a:pt x="320228" y="35202"/>
                </a:lnTo>
                <a:lnTo>
                  <a:pt x="364457" y="20117"/>
                </a:lnTo>
                <a:lnTo>
                  <a:pt x="410426" y="9081"/>
                </a:lnTo>
                <a:lnTo>
                  <a:pt x="457920" y="2305"/>
                </a:lnTo>
                <a:lnTo>
                  <a:pt x="506729" y="0"/>
                </a:lnTo>
                <a:lnTo>
                  <a:pt x="555539" y="2305"/>
                </a:lnTo>
                <a:lnTo>
                  <a:pt x="603033" y="9081"/>
                </a:lnTo>
                <a:lnTo>
                  <a:pt x="649002" y="20117"/>
                </a:lnTo>
                <a:lnTo>
                  <a:pt x="693231" y="35202"/>
                </a:lnTo>
                <a:lnTo>
                  <a:pt x="735510" y="54124"/>
                </a:lnTo>
                <a:lnTo>
                  <a:pt x="775626" y="76672"/>
                </a:lnTo>
                <a:lnTo>
                  <a:pt x="813367" y="102635"/>
                </a:lnTo>
                <a:lnTo>
                  <a:pt x="848520" y="131803"/>
                </a:lnTo>
                <a:lnTo>
                  <a:pt x="880874" y="163964"/>
                </a:lnTo>
                <a:lnTo>
                  <a:pt x="910216" y="198907"/>
                </a:lnTo>
                <a:lnTo>
                  <a:pt x="936334" y="236422"/>
                </a:lnTo>
                <a:lnTo>
                  <a:pt x="959016" y="276296"/>
                </a:lnTo>
                <a:lnTo>
                  <a:pt x="978050" y="318319"/>
                </a:lnTo>
                <a:lnTo>
                  <a:pt x="993223" y="362281"/>
                </a:lnTo>
                <a:lnTo>
                  <a:pt x="1004324" y="407969"/>
                </a:lnTo>
                <a:lnTo>
                  <a:pt x="1011140" y="455173"/>
                </a:lnTo>
                <a:lnTo>
                  <a:pt x="1013460" y="503681"/>
                </a:lnTo>
                <a:lnTo>
                  <a:pt x="1011140" y="552190"/>
                </a:lnTo>
                <a:lnTo>
                  <a:pt x="1004324" y="599394"/>
                </a:lnTo>
                <a:lnTo>
                  <a:pt x="993223" y="645082"/>
                </a:lnTo>
                <a:lnTo>
                  <a:pt x="978050" y="689044"/>
                </a:lnTo>
                <a:lnTo>
                  <a:pt x="959016" y="731067"/>
                </a:lnTo>
                <a:lnTo>
                  <a:pt x="936334" y="770941"/>
                </a:lnTo>
                <a:lnTo>
                  <a:pt x="910216" y="808456"/>
                </a:lnTo>
                <a:lnTo>
                  <a:pt x="880874" y="843399"/>
                </a:lnTo>
                <a:lnTo>
                  <a:pt x="848520" y="875560"/>
                </a:lnTo>
                <a:lnTo>
                  <a:pt x="813367" y="904728"/>
                </a:lnTo>
                <a:lnTo>
                  <a:pt x="775626" y="930691"/>
                </a:lnTo>
                <a:lnTo>
                  <a:pt x="735510" y="953239"/>
                </a:lnTo>
                <a:lnTo>
                  <a:pt x="693231" y="972161"/>
                </a:lnTo>
                <a:lnTo>
                  <a:pt x="649002" y="987246"/>
                </a:lnTo>
                <a:lnTo>
                  <a:pt x="603033" y="998282"/>
                </a:lnTo>
                <a:lnTo>
                  <a:pt x="555539" y="1005058"/>
                </a:lnTo>
                <a:lnTo>
                  <a:pt x="506729" y="1007363"/>
                </a:lnTo>
                <a:lnTo>
                  <a:pt x="457920" y="1005058"/>
                </a:lnTo>
                <a:lnTo>
                  <a:pt x="410426" y="998282"/>
                </a:lnTo>
                <a:lnTo>
                  <a:pt x="364457" y="987246"/>
                </a:lnTo>
                <a:lnTo>
                  <a:pt x="320228" y="972161"/>
                </a:lnTo>
                <a:lnTo>
                  <a:pt x="277949" y="953239"/>
                </a:lnTo>
                <a:lnTo>
                  <a:pt x="237833" y="930691"/>
                </a:lnTo>
                <a:lnTo>
                  <a:pt x="200092" y="904728"/>
                </a:lnTo>
                <a:lnTo>
                  <a:pt x="164939" y="875560"/>
                </a:lnTo>
                <a:lnTo>
                  <a:pt x="132585" y="843399"/>
                </a:lnTo>
                <a:lnTo>
                  <a:pt x="103243" y="808456"/>
                </a:lnTo>
                <a:lnTo>
                  <a:pt x="77125" y="770941"/>
                </a:lnTo>
                <a:lnTo>
                  <a:pt x="54443" y="731067"/>
                </a:lnTo>
                <a:lnTo>
                  <a:pt x="35409" y="689044"/>
                </a:lnTo>
                <a:lnTo>
                  <a:pt x="20236" y="645082"/>
                </a:lnTo>
                <a:lnTo>
                  <a:pt x="9135" y="599394"/>
                </a:lnTo>
                <a:lnTo>
                  <a:pt x="2319" y="552190"/>
                </a:lnTo>
                <a:lnTo>
                  <a:pt x="0" y="503681"/>
                </a:lnTo>
                <a:close/>
              </a:path>
            </a:pathLst>
          </a:custGeom>
          <a:ln w="6349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63604" y="524891"/>
            <a:ext cx="53975" cy="81915"/>
          </a:xfrm>
          <a:custGeom>
            <a:avLst/>
            <a:gdLst/>
            <a:ahLst/>
            <a:cxnLst/>
            <a:rect l="l" t="t" r="r" b="b"/>
            <a:pathLst>
              <a:path w="53975" h="81915">
                <a:moveTo>
                  <a:pt x="29718" y="0"/>
                </a:moveTo>
                <a:lnTo>
                  <a:pt x="22987" y="0"/>
                </a:lnTo>
                <a:lnTo>
                  <a:pt x="20447" y="254"/>
                </a:lnTo>
                <a:lnTo>
                  <a:pt x="1397" y="12319"/>
                </a:lnTo>
                <a:lnTo>
                  <a:pt x="1650" y="17780"/>
                </a:lnTo>
                <a:lnTo>
                  <a:pt x="2159" y="19685"/>
                </a:lnTo>
                <a:lnTo>
                  <a:pt x="2921" y="20574"/>
                </a:lnTo>
                <a:lnTo>
                  <a:pt x="3301" y="20700"/>
                </a:lnTo>
                <a:lnTo>
                  <a:pt x="4191" y="20700"/>
                </a:lnTo>
                <a:lnTo>
                  <a:pt x="4952" y="20320"/>
                </a:lnTo>
                <a:lnTo>
                  <a:pt x="6730" y="19050"/>
                </a:lnTo>
                <a:lnTo>
                  <a:pt x="12446" y="16129"/>
                </a:lnTo>
                <a:lnTo>
                  <a:pt x="16255" y="14986"/>
                </a:lnTo>
                <a:lnTo>
                  <a:pt x="18415" y="14605"/>
                </a:lnTo>
                <a:lnTo>
                  <a:pt x="22478" y="14605"/>
                </a:lnTo>
                <a:lnTo>
                  <a:pt x="30988" y="23241"/>
                </a:lnTo>
                <a:lnTo>
                  <a:pt x="30861" y="27686"/>
                </a:lnTo>
                <a:lnTo>
                  <a:pt x="4064" y="63881"/>
                </a:lnTo>
                <a:lnTo>
                  <a:pt x="2159" y="66294"/>
                </a:lnTo>
                <a:lnTo>
                  <a:pt x="1524" y="66929"/>
                </a:lnTo>
                <a:lnTo>
                  <a:pt x="507" y="69214"/>
                </a:lnTo>
                <a:lnTo>
                  <a:pt x="253" y="70104"/>
                </a:lnTo>
                <a:lnTo>
                  <a:pt x="0" y="72009"/>
                </a:lnTo>
                <a:lnTo>
                  <a:pt x="0" y="77216"/>
                </a:lnTo>
                <a:lnTo>
                  <a:pt x="380" y="78994"/>
                </a:lnTo>
                <a:lnTo>
                  <a:pt x="1524" y="80645"/>
                </a:lnTo>
                <a:lnTo>
                  <a:pt x="2031" y="80899"/>
                </a:lnTo>
                <a:lnTo>
                  <a:pt x="4191" y="81407"/>
                </a:lnTo>
                <a:lnTo>
                  <a:pt x="51053" y="81407"/>
                </a:lnTo>
                <a:lnTo>
                  <a:pt x="51816" y="81280"/>
                </a:lnTo>
                <a:lnTo>
                  <a:pt x="52450" y="80772"/>
                </a:lnTo>
                <a:lnTo>
                  <a:pt x="53213" y="79375"/>
                </a:lnTo>
                <a:lnTo>
                  <a:pt x="53594" y="74675"/>
                </a:lnTo>
                <a:lnTo>
                  <a:pt x="53594" y="73533"/>
                </a:lnTo>
                <a:lnTo>
                  <a:pt x="53086" y="70231"/>
                </a:lnTo>
                <a:lnTo>
                  <a:pt x="52324" y="68834"/>
                </a:lnTo>
                <a:lnTo>
                  <a:pt x="51180" y="68199"/>
                </a:lnTo>
                <a:lnTo>
                  <a:pt x="19303" y="68199"/>
                </a:lnTo>
                <a:lnTo>
                  <a:pt x="33274" y="53975"/>
                </a:lnTo>
                <a:lnTo>
                  <a:pt x="50419" y="23495"/>
                </a:lnTo>
                <a:lnTo>
                  <a:pt x="50419" y="18034"/>
                </a:lnTo>
                <a:lnTo>
                  <a:pt x="33400" y="508"/>
                </a:lnTo>
                <a:lnTo>
                  <a:pt x="29718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D8EC7A1-D7BE-E690-922A-0212A4EB8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59092" y="3102774"/>
            <a:ext cx="1838323" cy="65245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447800" y="762000"/>
            <a:ext cx="5791200" cy="5549265"/>
            <a:chOff x="1524000" y="760476"/>
            <a:chExt cx="5791200" cy="5549265"/>
          </a:xfrm>
        </p:grpSpPr>
        <p:sp>
          <p:nvSpPr>
            <p:cNvPr id="6" name="object 6"/>
            <p:cNvSpPr/>
            <p:nvPr/>
          </p:nvSpPr>
          <p:spPr>
            <a:xfrm>
              <a:off x="1735455" y="760476"/>
              <a:ext cx="5579745" cy="5549265"/>
            </a:xfrm>
            <a:custGeom>
              <a:avLst/>
              <a:gdLst/>
              <a:ahLst/>
              <a:cxnLst/>
              <a:rect l="l" t="t" r="r" b="b"/>
              <a:pathLst>
                <a:path w="5579745" h="5549265">
                  <a:moveTo>
                    <a:pt x="0" y="2774441"/>
                  </a:moveTo>
                  <a:lnTo>
                    <a:pt x="414" y="2726152"/>
                  </a:lnTo>
                  <a:lnTo>
                    <a:pt x="1651" y="2678062"/>
                  </a:lnTo>
                  <a:lnTo>
                    <a:pt x="3706" y="2630178"/>
                  </a:lnTo>
                  <a:lnTo>
                    <a:pt x="6571" y="2582507"/>
                  </a:lnTo>
                  <a:lnTo>
                    <a:pt x="10240" y="2535056"/>
                  </a:lnTo>
                  <a:lnTo>
                    <a:pt x="14705" y="2487831"/>
                  </a:lnTo>
                  <a:lnTo>
                    <a:pt x="19961" y="2440838"/>
                  </a:lnTo>
                  <a:lnTo>
                    <a:pt x="26000" y="2394085"/>
                  </a:lnTo>
                  <a:lnTo>
                    <a:pt x="32816" y="2347578"/>
                  </a:lnTo>
                  <a:lnTo>
                    <a:pt x="40402" y="2301324"/>
                  </a:lnTo>
                  <a:lnTo>
                    <a:pt x="48752" y="2255330"/>
                  </a:lnTo>
                  <a:lnTo>
                    <a:pt x="57858" y="2209601"/>
                  </a:lnTo>
                  <a:lnTo>
                    <a:pt x="67714" y="2164146"/>
                  </a:lnTo>
                  <a:lnTo>
                    <a:pt x="78313" y="2118969"/>
                  </a:lnTo>
                  <a:lnTo>
                    <a:pt x="89649" y="2074079"/>
                  </a:lnTo>
                  <a:lnTo>
                    <a:pt x="101715" y="2029482"/>
                  </a:lnTo>
                  <a:lnTo>
                    <a:pt x="114504" y="1985184"/>
                  </a:lnTo>
                  <a:lnTo>
                    <a:pt x="128010" y="1941193"/>
                  </a:lnTo>
                  <a:lnTo>
                    <a:pt x="142225" y="1897514"/>
                  </a:lnTo>
                  <a:lnTo>
                    <a:pt x="157144" y="1854154"/>
                  </a:lnTo>
                  <a:lnTo>
                    <a:pt x="172759" y="1811121"/>
                  </a:lnTo>
                  <a:lnTo>
                    <a:pt x="189063" y="1768420"/>
                  </a:lnTo>
                  <a:lnTo>
                    <a:pt x="206050" y="1726059"/>
                  </a:lnTo>
                  <a:lnTo>
                    <a:pt x="223714" y="1684044"/>
                  </a:lnTo>
                  <a:lnTo>
                    <a:pt x="242048" y="1642382"/>
                  </a:lnTo>
                  <a:lnTo>
                    <a:pt x="261044" y="1601079"/>
                  </a:lnTo>
                  <a:lnTo>
                    <a:pt x="280696" y="1560142"/>
                  </a:lnTo>
                  <a:lnTo>
                    <a:pt x="300998" y="1519578"/>
                  </a:lnTo>
                  <a:lnTo>
                    <a:pt x="321943" y="1479393"/>
                  </a:lnTo>
                  <a:lnTo>
                    <a:pt x="343523" y="1439594"/>
                  </a:lnTo>
                  <a:lnTo>
                    <a:pt x="365734" y="1400189"/>
                  </a:lnTo>
                  <a:lnTo>
                    <a:pt x="388566" y="1361182"/>
                  </a:lnTo>
                  <a:lnTo>
                    <a:pt x="412015" y="1322582"/>
                  </a:lnTo>
                  <a:lnTo>
                    <a:pt x="436073" y="1284394"/>
                  </a:lnTo>
                  <a:lnTo>
                    <a:pt x="460734" y="1246626"/>
                  </a:lnTo>
                  <a:lnTo>
                    <a:pt x="485990" y="1209283"/>
                  </a:lnTo>
                  <a:lnTo>
                    <a:pt x="511836" y="1172374"/>
                  </a:lnTo>
                  <a:lnTo>
                    <a:pt x="538264" y="1135904"/>
                  </a:lnTo>
                  <a:lnTo>
                    <a:pt x="565268" y="1099880"/>
                  </a:lnTo>
                  <a:lnTo>
                    <a:pt x="592841" y="1064308"/>
                  </a:lnTo>
                  <a:lnTo>
                    <a:pt x="620976" y="1029196"/>
                  </a:lnTo>
                  <a:lnTo>
                    <a:pt x="649668" y="994550"/>
                  </a:lnTo>
                  <a:lnTo>
                    <a:pt x="678908" y="960377"/>
                  </a:lnTo>
                  <a:lnTo>
                    <a:pt x="708690" y="926683"/>
                  </a:lnTo>
                  <a:lnTo>
                    <a:pt x="739008" y="893475"/>
                  </a:lnTo>
                  <a:lnTo>
                    <a:pt x="769855" y="860759"/>
                  </a:lnTo>
                  <a:lnTo>
                    <a:pt x="801223" y="828544"/>
                  </a:lnTo>
                  <a:lnTo>
                    <a:pt x="833108" y="796834"/>
                  </a:lnTo>
                  <a:lnTo>
                    <a:pt x="865501" y="765636"/>
                  </a:lnTo>
                  <a:lnTo>
                    <a:pt x="898396" y="734958"/>
                  </a:lnTo>
                  <a:lnTo>
                    <a:pt x="931787" y="704806"/>
                  </a:lnTo>
                  <a:lnTo>
                    <a:pt x="965666" y="675187"/>
                  </a:lnTo>
                  <a:lnTo>
                    <a:pt x="1000027" y="646107"/>
                  </a:lnTo>
                  <a:lnTo>
                    <a:pt x="1034864" y="617573"/>
                  </a:lnTo>
                  <a:lnTo>
                    <a:pt x="1070169" y="589592"/>
                  </a:lnTo>
                  <a:lnTo>
                    <a:pt x="1105936" y="562170"/>
                  </a:lnTo>
                  <a:lnTo>
                    <a:pt x="1142158" y="535314"/>
                  </a:lnTo>
                  <a:lnTo>
                    <a:pt x="1178829" y="509030"/>
                  </a:lnTo>
                  <a:lnTo>
                    <a:pt x="1215941" y="483326"/>
                  </a:lnTo>
                  <a:lnTo>
                    <a:pt x="1253489" y="458208"/>
                  </a:lnTo>
                  <a:lnTo>
                    <a:pt x="1291465" y="433682"/>
                  </a:lnTo>
                  <a:lnTo>
                    <a:pt x="1329862" y="409756"/>
                  </a:lnTo>
                  <a:lnTo>
                    <a:pt x="1368675" y="386436"/>
                  </a:lnTo>
                  <a:lnTo>
                    <a:pt x="1407895" y="363728"/>
                  </a:lnTo>
                  <a:lnTo>
                    <a:pt x="1447518" y="341640"/>
                  </a:lnTo>
                  <a:lnTo>
                    <a:pt x="1487535" y="320177"/>
                  </a:lnTo>
                  <a:lnTo>
                    <a:pt x="1527940" y="299347"/>
                  </a:lnTo>
                  <a:lnTo>
                    <a:pt x="1568727" y="279157"/>
                  </a:lnTo>
                  <a:lnTo>
                    <a:pt x="1609888" y="259612"/>
                  </a:lnTo>
                  <a:lnTo>
                    <a:pt x="1651418" y="240720"/>
                  </a:lnTo>
                  <a:lnTo>
                    <a:pt x="1693309" y="222487"/>
                  </a:lnTo>
                  <a:lnTo>
                    <a:pt x="1735555" y="204920"/>
                  </a:lnTo>
                  <a:lnTo>
                    <a:pt x="1778148" y="188026"/>
                  </a:lnTo>
                  <a:lnTo>
                    <a:pt x="1821083" y="171811"/>
                  </a:lnTo>
                  <a:lnTo>
                    <a:pt x="1864353" y="156282"/>
                  </a:lnTo>
                  <a:lnTo>
                    <a:pt x="1907950" y="141445"/>
                  </a:lnTo>
                  <a:lnTo>
                    <a:pt x="1951868" y="127308"/>
                  </a:lnTo>
                  <a:lnTo>
                    <a:pt x="1996101" y="113876"/>
                  </a:lnTo>
                  <a:lnTo>
                    <a:pt x="2040642" y="101157"/>
                  </a:lnTo>
                  <a:lnTo>
                    <a:pt x="2085484" y="89157"/>
                  </a:lnTo>
                  <a:lnTo>
                    <a:pt x="2130620" y="77884"/>
                  </a:lnTo>
                  <a:lnTo>
                    <a:pt x="2176044" y="67342"/>
                  </a:lnTo>
                  <a:lnTo>
                    <a:pt x="2221749" y="57540"/>
                  </a:lnTo>
                  <a:lnTo>
                    <a:pt x="2267728" y="48484"/>
                  </a:lnTo>
                  <a:lnTo>
                    <a:pt x="2313974" y="40181"/>
                  </a:lnTo>
                  <a:lnTo>
                    <a:pt x="2360482" y="32636"/>
                  </a:lnTo>
                  <a:lnTo>
                    <a:pt x="2407243" y="25858"/>
                  </a:lnTo>
                  <a:lnTo>
                    <a:pt x="2454252" y="19851"/>
                  </a:lnTo>
                  <a:lnTo>
                    <a:pt x="2501502" y="14625"/>
                  </a:lnTo>
                  <a:lnTo>
                    <a:pt x="2548986" y="10184"/>
                  </a:lnTo>
                  <a:lnTo>
                    <a:pt x="2596697" y="6535"/>
                  </a:lnTo>
                  <a:lnTo>
                    <a:pt x="2644629" y="3686"/>
                  </a:lnTo>
                  <a:lnTo>
                    <a:pt x="2692775" y="1642"/>
                  </a:lnTo>
                  <a:lnTo>
                    <a:pt x="2741128" y="411"/>
                  </a:lnTo>
                  <a:lnTo>
                    <a:pt x="2789681" y="0"/>
                  </a:lnTo>
                  <a:lnTo>
                    <a:pt x="2838235" y="411"/>
                  </a:lnTo>
                  <a:lnTo>
                    <a:pt x="2886588" y="1642"/>
                  </a:lnTo>
                  <a:lnTo>
                    <a:pt x="2934734" y="3686"/>
                  </a:lnTo>
                  <a:lnTo>
                    <a:pt x="2982666" y="6535"/>
                  </a:lnTo>
                  <a:lnTo>
                    <a:pt x="3030377" y="10184"/>
                  </a:lnTo>
                  <a:lnTo>
                    <a:pt x="3077861" y="14625"/>
                  </a:lnTo>
                  <a:lnTo>
                    <a:pt x="3125111" y="19851"/>
                  </a:lnTo>
                  <a:lnTo>
                    <a:pt x="3172120" y="25858"/>
                  </a:lnTo>
                  <a:lnTo>
                    <a:pt x="3218881" y="32636"/>
                  </a:lnTo>
                  <a:lnTo>
                    <a:pt x="3265389" y="40181"/>
                  </a:lnTo>
                  <a:lnTo>
                    <a:pt x="3311635" y="48484"/>
                  </a:lnTo>
                  <a:lnTo>
                    <a:pt x="3357614" y="57540"/>
                  </a:lnTo>
                  <a:lnTo>
                    <a:pt x="3403319" y="67342"/>
                  </a:lnTo>
                  <a:lnTo>
                    <a:pt x="3448743" y="77884"/>
                  </a:lnTo>
                  <a:lnTo>
                    <a:pt x="3493879" y="89157"/>
                  </a:lnTo>
                  <a:lnTo>
                    <a:pt x="3538721" y="101157"/>
                  </a:lnTo>
                  <a:lnTo>
                    <a:pt x="3583262" y="113876"/>
                  </a:lnTo>
                  <a:lnTo>
                    <a:pt x="3627495" y="127308"/>
                  </a:lnTo>
                  <a:lnTo>
                    <a:pt x="3671413" y="141445"/>
                  </a:lnTo>
                  <a:lnTo>
                    <a:pt x="3715010" y="156282"/>
                  </a:lnTo>
                  <a:lnTo>
                    <a:pt x="3758280" y="171811"/>
                  </a:lnTo>
                  <a:lnTo>
                    <a:pt x="3801215" y="188026"/>
                  </a:lnTo>
                  <a:lnTo>
                    <a:pt x="3843808" y="204920"/>
                  </a:lnTo>
                  <a:lnTo>
                    <a:pt x="3886054" y="222487"/>
                  </a:lnTo>
                  <a:lnTo>
                    <a:pt x="3927945" y="240720"/>
                  </a:lnTo>
                  <a:lnTo>
                    <a:pt x="3969475" y="259612"/>
                  </a:lnTo>
                  <a:lnTo>
                    <a:pt x="4010636" y="279157"/>
                  </a:lnTo>
                  <a:lnTo>
                    <a:pt x="4051423" y="299347"/>
                  </a:lnTo>
                  <a:lnTo>
                    <a:pt x="4091828" y="320177"/>
                  </a:lnTo>
                  <a:lnTo>
                    <a:pt x="4131845" y="341640"/>
                  </a:lnTo>
                  <a:lnTo>
                    <a:pt x="4171468" y="363728"/>
                  </a:lnTo>
                  <a:lnTo>
                    <a:pt x="4210688" y="386436"/>
                  </a:lnTo>
                  <a:lnTo>
                    <a:pt x="4249501" y="409756"/>
                  </a:lnTo>
                  <a:lnTo>
                    <a:pt x="4287898" y="433682"/>
                  </a:lnTo>
                  <a:lnTo>
                    <a:pt x="4325874" y="458208"/>
                  </a:lnTo>
                  <a:lnTo>
                    <a:pt x="4363422" y="483326"/>
                  </a:lnTo>
                  <a:lnTo>
                    <a:pt x="4400534" y="509030"/>
                  </a:lnTo>
                  <a:lnTo>
                    <a:pt x="4437205" y="535314"/>
                  </a:lnTo>
                  <a:lnTo>
                    <a:pt x="4473427" y="562170"/>
                  </a:lnTo>
                  <a:lnTo>
                    <a:pt x="4509194" y="589592"/>
                  </a:lnTo>
                  <a:lnTo>
                    <a:pt x="4544499" y="617573"/>
                  </a:lnTo>
                  <a:lnTo>
                    <a:pt x="4579336" y="646107"/>
                  </a:lnTo>
                  <a:lnTo>
                    <a:pt x="4613697" y="675187"/>
                  </a:lnTo>
                  <a:lnTo>
                    <a:pt x="4647576" y="704806"/>
                  </a:lnTo>
                  <a:lnTo>
                    <a:pt x="4680967" y="734958"/>
                  </a:lnTo>
                  <a:lnTo>
                    <a:pt x="4713862" y="765636"/>
                  </a:lnTo>
                  <a:lnTo>
                    <a:pt x="4746255" y="796834"/>
                  </a:lnTo>
                  <a:lnTo>
                    <a:pt x="4778140" y="828544"/>
                  </a:lnTo>
                  <a:lnTo>
                    <a:pt x="4809508" y="860759"/>
                  </a:lnTo>
                  <a:lnTo>
                    <a:pt x="4840355" y="893475"/>
                  </a:lnTo>
                  <a:lnTo>
                    <a:pt x="4870673" y="926683"/>
                  </a:lnTo>
                  <a:lnTo>
                    <a:pt x="4900455" y="960377"/>
                  </a:lnTo>
                  <a:lnTo>
                    <a:pt x="4929695" y="994550"/>
                  </a:lnTo>
                  <a:lnTo>
                    <a:pt x="4958387" y="1029196"/>
                  </a:lnTo>
                  <a:lnTo>
                    <a:pt x="4986522" y="1064308"/>
                  </a:lnTo>
                  <a:lnTo>
                    <a:pt x="5014095" y="1099880"/>
                  </a:lnTo>
                  <a:lnTo>
                    <a:pt x="5041099" y="1135904"/>
                  </a:lnTo>
                  <a:lnTo>
                    <a:pt x="5067527" y="1172374"/>
                  </a:lnTo>
                  <a:lnTo>
                    <a:pt x="5093373" y="1209283"/>
                  </a:lnTo>
                  <a:lnTo>
                    <a:pt x="5118629" y="1246626"/>
                  </a:lnTo>
                  <a:lnTo>
                    <a:pt x="5143290" y="1284394"/>
                  </a:lnTo>
                  <a:lnTo>
                    <a:pt x="5167348" y="1322582"/>
                  </a:lnTo>
                  <a:lnTo>
                    <a:pt x="5190797" y="1361182"/>
                  </a:lnTo>
                  <a:lnTo>
                    <a:pt x="5213629" y="1400189"/>
                  </a:lnTo>
                  <a:lnTo>
                    <a:pt x="5235840" y="1439594"/>
                  </a:lnTo>
                  <a:lnTo>
                    <a:pt x="5257420" y="1479393"/>
                  </a:lnTo>
                  <a:lnTo>
                    <a:pt x="5278365" y="1519578"/>
                  </a:lnTo>
                  <a:lnTo>
                    <a:pt x="5298667" y="1560142"/>
                  </a:lnTo>
                  <a:lnTo>
                    <a:pt x="5318319" y="1601079"/>
                  </a:lnTo>
                  <a:lnTo>
                    <a:pt x="5337315" y="1642382"/>
                  </a:lnTo>
                  <a:lnTo>
                    <a:pt x="5355649" y="1684044"/>
                  </a:lnTo>
                  <a:lnTo>
                    <a:pt x="5373313" y="1726059"/>
                  </a:lnTo>
                  <a:lnTo>
                    <a:pt x="5390300" y="1768420"/>
                  </a:lnTo>
                  <a:lnTo>
                    <a:pt x="5406604" y="1811121"/>
                  </a:lnTo>
                  <a:lnTo>
                    <a:pt x="5422219" y="1854154"/>
                  </a:lnTo>
                  <a:lnTo>
                    <a:pt x="5437138" y="1897514"/>
                  </a:lnTo>
                  <a:lnTo>
                    <a:pt x="5451353" y="1941193"/>
                  </a:lnTo>
                  <a:lnTo>
                    <a:pt x="5464859" y="1985184"/>
                  </a:lnTo>
                  <a:lnTo>
                    <a:pt x="5477648" y="2029482"/>
                  </a:lnTo>
                  <a:lnTo>
                    <a:pt x="5489714" y="2074079"/>
                  </a:lnTo>
                  <a:lnTo>
                    <a:pt x="5501050" y="2118969"/>
                  </a:lnTo>
                  <a:lnTo>
                    <a:pt x="5511649" y="2164146"/>
                  </a:lnTo>
                  <a:lnTo>
                    <a:pt x="5521505" y="2209601"/>
                  </a:lnTo>
                  <a:lnTo>
                    <a:pt x="5530611" y="2255330"/>
                  </a:lnTo>
                  <a:lnTo>
                    <a:pt x="5538961" y="2301324"/>
                  </a:lnTo>
                  <a:lnTo>
                    <a:pt x="5546547" y="2347578"/>
                  </a:lnTo>
                  <a:lnTo>
                    <a:pt x="5553363" y="2394085"/>
                  </a:lnTo>
                  <a:lnTo>
                    <a:pt x="5559402" y="2440838"/>
                  </a:lnTo>
                  <a:lnTo>
                    <a:pt x="5564658" y="2487831"/>
                  </a:lnTo>
                  <a:lnTo>
                    <a:pt x="5569123" y="2535056"/>
                  </a:lnTo>
                  <a:lnTo>
                    <a:pt x="5572792" y="2582507"/>
                  </a:lnTo>
                  <a:lnTo>
                    <a:pt x="5575657" y="2630178"/>
                  </a:lnTo>
                  <a:lnTo>
                    <a:pt x="5577712" y="2678062"/>
                  </a:lnTo>
                  <a:lnTo>
                    <a:pt x="5578949" y="2726152"/>
                  </a:lnTo>
                  <a:lnTo>
                    <a:pt x="5579363" y="2774441"/>
                  </a:lnTo>
                  <a:lnTo>
                    <a:pt x="5578949" y="2822731"/>
                  </a:lnTo>
                  <a:lnTo>
                    <a:pt x="5577712" y="2870821"/>
                  </a:lnTo>
                  <a:lnTo>
                    <a:pt x="5575657" y="2918705"/>
                  </a:lnTo>
                  <a:lnTo>
                    <a:pt x="5572792" y="2966376"/>
                  </a:lnTo>
                  <a:lnTo>
                    <a:pt x="5569123" y="3013827"/>
                  </a:lnTo>
                  <a:lnTo>
                    <a:pt x="5564658" y="3061052"/>
                  </a:lnTo>
                  <a:lnTo>
                    <a:pt x="5559402" y="3108045"/>
                  </a:lnTo>
                  <a:lnTo>
                    <a:pt x="5553363" y="3154798"/>
                  </a:lnTo>
                  <a:lnTo>
                    <a:pt x="5546547" y="3201305"/>
                  </a:lnTo>
                  <a:lnTo>
                    <a:pt x="5538961" y="3247559"/>
                  </a:lnTo>
                  <a:lnTo>
                    <a:pt x="5530611" y="3293553"/>
                  </a:lnTo>
                  <a:lnTo>
                    <a:pt x="5521505" y="3339282"/>
                  </a:lnTo>
                  <a:lnTo>
                    <a:pt x="5511649" y="3384737"/>
                  </a:lnTo>
                  <a:lnTo>
                    <a:pt x="5501050" y="3429914"/>
                  </a:lnTo>
                  <a:lnTo>
                    <a:pt x="5489714" y="3474804"/>
                  </a:lnTo>
                  <a:lnTo>
                    <a:pt x="5477648" y="3519401"/>
                  </a:lnTo>
                  <a:lnTo>
                    <a:pt x="5464859" y="3563699"/>
                  </a:lnTo>
                  <a:lnTo>
                    <a:pt x="5451353" y="3607690"/>
                  </a:lnTo>
                  <a:lnTo>
                    <a:pt x="5437138" y="3651369"/>
                  </a:lnTo>
                  <a:lnTo>
                    <a:pt x="5422219" y="3694729"/>
                  </a:lnTo>
                  <a:lnTo>
                    <a:pt x="5406604" y="3737762"/>
                  </a:lnTo>
                  <a:lnTo>
                    <a:pt x="5390300" y="3780463"/>
                  </a:lnTo>
                  <a:lnTo>
                    <a:pt x="5373313" y="3822824"/>
                  </a:lnTo>
                  <a:lnTo>
                    <a:pt x="5355649" y="3864839"/>
                  </a:lnTo>
                  <a:lnTo>
                    <a:pt x="5337315" y="3906501"/>
                  </a:lnTo>
                  <a:lnTo>
                    <a:pt x="5318319" y="3947804"/>
                  </a:lnTo>
                  <a:lnTo>
                    <a:pt x="5298667" y="3988741"/>
                  </a:lnTo>
                  <a:lnTo>
                    <a:pt x="5278365" y="4029305"/>
                  </a:lnTo>
                  <a:lnTo>
                    <a:pt x="5257420" y="4069490"/>
                  </a:lnTo>
                  <a:lnTo>
                    <a:pt x="5235840" y="4109289"/>
                  </a:lnTo>
                  <a:lnTo>
                    <a:pt x="5213629" y="4148694"/>
                  </a:lnTo>
                  <a:lnTo>
                    <a:pt x="5190797" y="4187701"/>
                  </a:lnTo>
                  <a:lnTo>
                    <a:pt x="5167348" y="4226301"/>
                  </a:lnTo>
                  <a:lnTo>
                    <a:pt x="5143290" y="4264489"/>
                  </a:lnTo>
                  <a:lnTo>
                    <a:pt x="5118629" y="4302257"/>
                  </a:lnTo>
                  <a:lnTo>
                    <a:pt x="5093373" y="4339600"/>
                  </a:lnTo>
                  <a:lnTo>
                    <a:pt x="5067527" y="4376509"/>
                  </a:lnTo>
                  <a:lnTo>
                    <a:pt x="5041099" y="4412979"/>
                  </a:lnTo>
                  <a:lnTo>
                    <a:pt x="5014095" y="4449003"/>
                  </a:lnTo>
                  <a:lnTo>
                    <a:pt x="4986522" y="4484575"/>
                  </a:lnTo>
                  <a:lnTo>
                    <a:pt x="4958387" y="4519687"/>
                  </a:lnTo>
                  <a:lnTo>
                    <a:pt x="4929695" y="4554333"/>
                  </a:lnTo>
                  <a:lnTo>
                    <a:pt x="4900455" y="4588506"/>
                  </a:lnTo>
                  <a:lnTo>
                    <a:pt x="4870673" y="4622200"/>
                  </a:lnTo>
                  <a:lnTo>
                    <a:pt x="4840355" y="4655408"/>
                  </a:lnTo>
                  <a:lnTo>
                    <a:pt x="4809508" y="4688124"/>
                  </a:lnTo>
                  <a:lnTo>
                    <a:pt x="4778140" y="4720339"/>
                  </a:lnTo>
                  <a:lnTo>
                    <a:pt x="4746255" y="4752049"/>
                  </a:lnTo>
                  <a:lnTo>
                    <a:pt x="4713862" y="4783247"/>
                  </a:lnTo>
                  <a:lnTo>
                    <a:pt x="4680967" y="4813925"/>
                  </a:lnTo>
                  <a:lnTo>
                    <a:pt x="4647576" y="4844077"/>
                  </a:lnTo>
                  <a:lnTo>
                    <a:pt x="4613697" y="4873696"/>
                  </a:lnTo>
                  <a:lnTo>
                    <a:pt x="4579336" y="4902776"/>
                  </a:lnTo>
                  <a:lnTo>
                    <a:pt x="4544499" y="4931310"/>
                  </a:lnTo>
                  <a:lnTo>
                    <a:pt x="4509194" y="4959291"/>
                  </a:lnTo>
                  <a:lnTo>
                    <a:pt x="4473427" y="4986713"/>
                  </a:lnTo>
                  <a:lnTo>
                    <a:pt x="4437205" y="5013569"/>
                  </a:lnTo>
                  <a:lnTo>
                    <a:pt x="4400534" y="5039853"/>
                  </a:lnTo>
                  <a:lnTo>
                    <a:pt x="4363422" y="5065557"/>
                  </a:lnTo>
                  <a:lnTo>
                    <a:pt x="4325874" y="5090675"/>
                  </a:lnTo>
                  <a:lnTo>
                    <a:pt x="4287898" y="5115201"/>
                  </a:lnTo>
                  <a:lnTo>
                    <a:pt x="4249501" y="5139127"/>
                  </a:lnTo>
                  <a:lnTo>
                    <a:pt x="4210688" y="5162447"/>
                  </a:lnTo>
                  <a:lnTo>
                    <a:pt x="4171468" y="5185155"/>
                  </a:lnTo>
                  <a:lnTo>
                    <a:pt x="4131845" y="5207243"/>
                  </a:lnTo>
                  <a:lnTo>
                    <a:pt x="4091828" y="5228706"/>
                  </a:lnTo>
                  <a:lnTo>
                    <a:pt x="4051423" y="5249536"/>
                  </a:lnTo>
                  <a:lnTo>
                    <a:pt x="4010636" y="5269726"/>
                  </a:lnTo>
                  <a:lnTo>
                    <a:pt x="3969475" y="5289271"/>
                  </a:lnTo>
                  <a:lnTo>
                    <a:pt x="3927945" y="5308163"/>
                  </a:lnTo>
                  <a:lnTo>
                    <a:pt x="3886054" y="5326396"/>
                  </a:lnTo>
                  <a:lnTo>
                    <a:pt x="3843808" y="5343963"/>
                  </a:lnTo>
                  <a:lnTo>
                    <a:pt x="3801215" y="5360857"/>
                  </a:lnTo>
                  <a:lnTo>
                    <a:pt x="3758280" y="5377072"/>
                  </a:lnTo>
                  <a:lnTo>
                    <a:pt x="3715010" y="5392601"/>
                  </a:lnTo>
                  <a:lnTo>
                    <a:pt x="3671413" y="5407438"/>
                  </a:lnTo>
                  <a:lnTo>
                    <a:pt x="3627495" y="5421575"/>
                  </a:lnTo>
                  <a:lnTo>
                    <a:pt x="3583262" y="5435007"/>
                  </a:lnTo>
                  <a:lnTo>
                    <a:pt x="3538721" y="5447726"/>
                  </a:lnTo>
                  <a:lnTo>
                    <a:pt x="3493879" y="5459726"/>
                  </a:lnTo>
                  <a:lnTo>
                    <a:pt x="3448743" y="5470999"/>
                  </a:lnTo>
                  <a:lnTo>
                    <a:pt x="3403319" y="5481541"/>
                  </a:lnTo>
                  <a:lnTo>
                    <a:pt x="3357614" y="5491343"/>
                  </a:lnTo>
                  <a:lnTo>
                    <a:pt x="3311635" y="5500399"/>
                  </a:lnTo>
                  <a:lnTo>
                    <a:pt x="3265389" y="5508702"/>
                  </a:lnTo>
                  <a:lnTo>
                    <a:pt x="3218881" y="5516247"/>
                  </a:lnTo>
                  <a:lnTo>
                    <a:pt x="3172120" y="5523025"/>
                  </a:lnTo>
                  <a:lnTo>
                    <a:pt x="3125111" y="5529032"/>
                  </a:lnTo>
                  <a:lnTo>
                    <a:pt x="3077861" y="5534258"/>
                  </a:lnTo>
                  <a:lnTo>
                    <a:pt x="3030377" y="5538699"/>
                  </a:lnTo>
                  <a:lnTo>
                    <a:pt x="2982666" y="5542348"/>
                  </a:lnTo>
                  <a:lnTo>
                    <a:pt x="2934734" y="5545197"/>
                  </a:lnTo>
                  <a:lnTo>
                    <a:pt x="2886588" y="5547241"/>
                  </a:lnTo>
                  <a:lnTo>
                    <a:pt x="2838235" y="5548472"/>
                  </a:lnTo>
                  <a:lnTo>
                    <a:pt x="2789681" y="5548884"/>
                  </a:lnTo>
                  <a:lnTo>
                    <a:pt x="2741128" y="5548472"/>
                  </a:lnTo>
                  <a:lnTo>
                    <a:pt x="2692775" y="5547241"/>
                  </a:lnTo>
                  <a:lnTo>
                    <a:pt x="2644629" y="5545197"/>
                  </a:lnTo>
                  <a:lnTo>
                    <a:pt x="2596697" y="5542348"/>
                  </a:lnTo>
                  <a:lnTo>
                    <a:pt x="2548986" y="5538699"/>
                  </a:lnTo>
                  <a:lnTo>
                    <a:pt x="2501502" y="5534258"/>
                  </a:lnTo>
                  <a:lnTo>
                    <a:pt x="2454252" y="5529032"/>
                  </a:lnTo>
                  <a:lnTo>
                    <a:pt x="2407243" y="5523025"/>
                  </a:lnTo>
                  <a:lnTo>
                    <a:pt x="2360482" y="5516247"/>
                  </a:lnTo>
                  <a:lnTo>
                    <a:pt x="2313974" y="5508702"/>
                  </a:lnTo>
                  <a:lnTo>
                    <a:pt x="2267728" y="5500399"/>
                  </a:lnTo>
                  <a:lnTo>
                    <a:pt x="2221749" y="5491343"/>
                  </a:lnTo>
                  <a:lnTo>
                    <a:pt x="2176044" y="5481541"/>
                  </a:lnTo>
                  <a:lnTo>
                    <a:pt x="2130620" y="5470999"/>
                  </a:lnTo>
                  <a:lnTo>
                    <a:pt x="2085484" y="5459726"/>
                  </a:lnTo>
                  <a:lnTo>
                    <a:pt x="2040642" y="5447726"/>
                  </a:lnTo>
                  <a:lnTo>
                    <a:pt x="1996101" y="5435007"/>
                  </a:lnTo>
                  <a:lnTo>
                    <a:pt x="1951868" y="5421575"/>
                  </a:lnTo>
                  <a:lnTo>
                    <a:pt x="1907950" y="5407438"/>
                  </a:lnTo>
                  <a:lnTo>
                    <a:pt x="1864353" y="5392601"/>
                  </a:lnTo>
                  <a:lnTo>
                    <a:pt x="1821083" y="5377072"/>
                  </a:lnTo>
                  <a:lnTo>
                    <a:pt x="1778148" y="5360857"/>
                  </a:lnTo>
                  <a:lnTo>
                    <a:pt x="1735555" y="5343963"/>
                  </a:lnTo>
                  <a:lnTo>
                    <a:pt x="1693309" y="5326396"/>
                  </a:lnTo>
                  <a:lnTo>
                    <a:pt x="1651418" y="5308163"/>
                  </a:lnTo>
                  <a:lnTo>
                    <a:pt x="1609888" y="5289271"/>
                  </a:lnTo>
                  <a:lnTo>
                    <a:pt x="1568727" y="5269726"/>
                  </a:lnTo>
                  <a:lnTo>
                    <a:pt x="1527940" y="5249536"/>
                  </a:lnTo>
                  <a:lnTo>
                    <a:pt x="1487535" y="5228706"/>
                  </a:lnTo>
                  <a:lnTo>
                    <a:pt x="1447518" y="5207243"/>
                  </a:lnTo>
                  <a:lnTo>
                    <a:pt x="1407895" y="5185155"/>
                  </a:lnTo>
                  <a:lnTo>
                    <a:pt x="1368675" y="5162447"/>
                  </a:lnTo>
                  <a:lnTo>
                    <a:pt x="1329862" y="5139127"/>
                  </a:lnTo>
                  <a:lnTo>
                    <a:pt x="1291465" y="5115201"/>
                  </a:lnTo>
                  <a:lnTo>
                    <a:pt x="1253489" y="5090675"/>
                  </a:lnTo>
                  <a:lnTo>
                    <a:pt x="1215941" y="5065557"/>
                  </a:lnTo>
                  <a:lnTo>
                    <a:pt x="1178829" y="5039853"/>
                  </a:lnTo>
                  <a:lnTo>
                    <a:pt x="1142158" y="5013569"/>
                  </a:lnTo>
                  <a:lnTo>
                    <a:pt x="1105936" y="4986713"/>
                  </a:lnTo>
                  <a:lnTo>
                    <a:pt x="1070169" y="4959291"/>
                  </a:lnTo>
                  <a:lnTo>
                    <a:pt x="1034864" y="4931310"/>
                  </a:lnTo>
                  <a:lnTo>
                    <a:pt x="1000027" y="4902776"/>
                  </a:lnTo>
                  <a:lnTo>
                    <a:pt x="965666" y="4873696"/>
                  </a:lnTo>
                  <a:lnTo>
                    <a:pt x="931787" y="4844077"/>
                  </a:lnTo>
                  <a:lnTo>
                    <a:pt x="898396" y="4813925"/>
                  </a:lnTo>
                  <a:lnTo>
                    <a:pt x="865501" y="4783247"/>
                  </a:lnTo>
                  <a:lnTo>
                    <a:pt x="833108" y="4752049"/>
                  </a:lnTo>
                  <a:lnTo>
                    <a:pt x="801223" y="4720339"/>
                  </a:lnTo>
                  <a:lnTo>
                    <a:pt x="769855" y="4688124"/>
                  </a:lnTo>
                  <a:lnTo>
                    <a:pt x="739008" y="4655408"/>
                  </a:lnTo>
                  <a:lnTo>
                    <a:pt x="708690" y="4622200"/>
                  </a:lnTo>
                  <a:lnTo>
                    <a:pt x="678908" y="4588506"/>
                  </a:lnTo>
                  <a:lnTo>
                    <a:pt x="649668" y="4554333"/>
                  </a:lnTo>
                  <a:lnTo>
                    <a:pt x="620976" y="4519687"/>
                  </a:lnTo>
                  <a:lnTo>
                    <a:pt x="592841" y="4484575"/>
                  </a:lnTo>
                  <a:lnTo>
                    <a:pt x="565268" y="4449003"/>
                  </a:lnTo>
                  <a:lnTo>
                    <a:pt x="538264" y="4412979"/>
                  </a:lnTo>
                  <a:lnTo>
                    <a:pt x="511836" y="4376509"/>
                  </a:lnTo>
                  <a:lnTo>
                    <a:pt x="485990" y="4339600"/>
                  </a:lnTo>
                  <a:lnTo>
                    <a:pt x="460734" y="4302257"/>
                  </a:lnTo>
                  <a:lnTo>
                    <a:pt x="436073" y="4264489"/>
                  </a:lnTo>
                  <a:lnTo>
                    <a:pt x="412015" y="4226301"/>
                  </a:lnTo>
                  <a:lnTo>
                    <a:pt x="388566" y="4187701"/>
                  </a:lnTo>
                  <a:lnTo>
                    <a:pt x="365734" y="4148694"/>
                  </a:lnTo>
                  <a:lnTo>
                    <a:pt x="343523" y="4109289"/>
                  </a:lnTo>
                  <a:lnTo>
                    <a:pt x="321943" y="4069490"/>
                  </a:lnTo>
                  <a:lnTo>
                    <a:pt x="300998" y="4029305"/>
                  </a:lnTo>
                  <a:lnTo>
                    <a:pt x="280696" y="3988741"/>
                  </a:lnTo>
                  <a:lnTo>
                    <a:pt x="261044" y="3947804"/>
                  </a:lnTo>
                  <a:lnTo>
                    <a:pt x="242048" y="3906501"/>
                  </a:lnTo>
                  <a:lnTo>
                    <a:pt x="223714" y="3864839"/>
                  </a:lnTo>
                  <a:lnTo>
                    <a:pt x="206050" y="3822824"/>
                  </a:lnTo>
                  <a:lnTo>
                    <a:pt x="189063" y="3780463"/>
                  </a:lnTo>
                  <a:lnTo>
                    <a:pt x="172759" y="3737762"/>
                  </a:lnTo>
                  <a:lnTo>
                    <a:pt x="157144" y="3694729"/>
                  </a:lnTo>
                  <a:lnTo>
                    <a:pt x="142225" y="3651369"/>
                  </a:lnTo>
                  <a:lnTo>
                    <a:pt x="128010" y="3607690"/>
                  </a:lnTo>
                  <a:lnTo>
                    <a:pt x="114504" y="3563699"/>
                  </a:lnTo>
                  <a:lnTo>
                    <a:pt x="101715" y="3519401"/>
                  </a:lnTo>
                  <a:lnTo>
                    <a:pt x="89649" y="3474804"/>
                  </a:lnTo>
                  <a:lnTo>
                    <a:pt x="78313" y="3429914"/>
                  </a:lnTo>
                  <a:lnTo>
                    <a:pt x="67714" y="3384737"/>
                  </a:lnTo>
                  <a:lnTo>
                    <a:pt x="57858" y="3339282"/>
                  </a:lnTo>
                  <a:lnTo>
                    <a:pt x="48752" y="3293553"/>
                  </a:lnTo>
                  <a:lnTo>
                    <a:pt x="40402" y="3247559"/>
                  </a:lnTo>
                  <a:lnTo>
                    <a:pt x="32816" y="3201305"/>
                  </a:lnTo>
                  <a:lnTo>
                    <a:pt x="26000" y="3154798"/>
                  </a:lnTo>
                  <a:lnTo>
                    <a:pt x="19961" y="3108045"/>
                  </a:lnTo>
                  <a:lnTo>
                    <a:pt x="14705" y="3061052"/>
                  </a:lnTo>
                  <a:lnTo>
                    <a:pt x="10240" y="3013827"/>
                  </a:lnTo>
                  <a:lnTo>
                    <a:pt x="6571" y="2966376"/>
                  </a:lnTo>
                  <a:lnTo>
                    <a:pt x="3706" y="2918705"/>
                  </a:lnTo>
                  <a:lnTo>
                    <a:pt x="1651" y="2870821"/>
                  </a:lnTo>
                  <a:lnTo>
                    <a:pt x="414" y="2822731"/>
                  </a:lnTo>
                  <a:lnTo>
                    <a:pt x="0" y="2774441"/>
                  </a:lnTo>
                  <a:close/>
                </a:path>
              </a:pathLst>
            </a:custGeom>
            <a:ln w="6349">
              <a:solidFill>
                <a:schemeClr val="bg1">
                  <a:lumMod val="65000"/>
                </a:schemeClr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8872" y="5745479"/>
              <a:ext cx="105155" cy="105156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1813559"/>
              <a:ext cx="243839" cy="24231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4BBD8704-222B-418A-EEF7-250579F110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99"/>
          <a:stretch/>
        </p:blipFill>
        <p:spPr>
          <a:xfrm>
            <a:off x="6089515" y="1321561"/>
            <a:ext cx="6102485" cy="442709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3279" y="525780"/>
            <a:ext cx="113156" cy="8191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60069" y="761"/>
            <a:ext cx="0" cy="1320800"/>
          </a:xfrm>
          <a:custGeom>
            <a:avLst/>
            <a:gdLst/>
            <a:ahLst/>
            <a:cxnLst/>
            <a:rect l="l" t="t" r="r" b="b"/>
            <a:pathLst>
              <a:path h="1320800">
                <a:moveTo>
                  <a:pt x="0" y="0"/>
                </a:moveTo>
                <a:lnTo>
                  <a:pt x="0" y="13208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56386"/>
            <a:ext cx="11087100" cy="674522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219200" y="5791200"/>
            <a:ext cx="105156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fr-FR" sz="2000" spc="-5" dirty="0">
                <a:solidFill>
                  <a:srgbClr val="FFFFFF"/>
                </a:solidFill>
                <a:latin typeface="Calibri"/>
                <a:cs typeface="Calibri"/>
              </a:rPr>
              <a:t>Human </a:t>
            </a:r>
            <a:r>
              <a:rPr lang="fr-FR" sz="2000" spc="-5" dirty="0" err="1">
                <a:solidFill>
                  <a:srgbClr val="FFFFFF"/>
                </a:solidFill>
                <a:latin typeface="Calibri"/>
                <a:cs typeface="Calibri"/>
              </a:rPr>
              <a:t>well-being</a:t>
            </a:r>
            <a:r>
              <a:rPr lang="fr-FR"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2000" spc="-5" dirty="0" err="1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lang="fr-FR"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2000" spc="-5" dirty="0" err="1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r>
              <a:rPr lang="fr-FR" sz="2000" spc="-5" dirty="0">
                <a:solidFill>
                  <a:srgbClr val="FFFFFF"/>
                </a:solidFill>
                <a:latin typeface="Calibri"/>
                <a:cs typeface="Calibri"/>
              </a:rPr>
              <a:t> management and respect for nature and </a:t>
            </a:r>
            <a:r>
              <a:rPr lang="fr-FR" sz="2000" spc="-5" dirty="0" err="1">
                <a:solidFill>
                  <a:srgbClr val="FFFFFF"/>
                </a:solidFill>
                <a:latin typeface="Calibri"/>
                <a:cs typeface="Calibri"/>
              </a:rPr>
              <a:t>environment</a:t>
            </a:r>
            <a:endParaRPr lang="fr-FR" sz="2000" dirty="0">
              <a:latin typeface="Calibri"/>
              <a:cs typeface="Calibri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71D0635-6A47-3D43-CA61-2AFE33E15E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59092" y="3102774"/>
            <a:ext cx="1838323" cy="6524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60069" y="761"/>
            <a:ext cx="0" cy="1320800"/>
          </a:xfrm>
          <a:custGeom>
            <a:avLst/>
            <a:gdLst/>
            <a:ahLst/>
            <a:cxnLst/>
            <a:rect l="l" t="t" r="r" b="b"/>
            <a:pathLst>
              <a:path h="1320800">
                <a:moveTo>
                  <a:pt x="0" y="0"/>
                </a:moveTo>
                <a:lnTo>
                  <a:pt x="0" y="13208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75292" y="1199388"/>
            <a:ext cx="2616835" cy="4671060"/>
          </a:xfrm>
          <a:custGeom>
            <a:avLst/>
            <a:gdLst/>
            <a:ahLst/>
            <a:cxnLst/>
            <a:rect l="l" t="t" r="r" b="b"/>
            <a:pathLst>
              <a:path w="2616834" h="4671060">
                <a:moveTo>
                  <a:pt x="0" y="2335529"/>
                </a:moveTo>
                <a:lnTo>
                  <a:pt x="491" y="2287273"/>
                </a:lnTo>
                <a:lnTo>
                  <a:pt x="1958" y="2239255"/>
                </a:lnTo>
                <a:lnTo>
                  <a:pt x="4391" y="2191484"/>
                </a:lnTo>
                <a:lnTo>
                  <a:pt x="7782" y="2143971"/>
                </a:lnTo>
                <a:lnTo>
                  <a:pt x="12120" y="2096725"/>
                </a:lnTo>
                <a:lnTo>
                  <a:pt x="17396" y="2049755"/>
                </a:lnTo>
                <a:lnTo>
                  <a:pt x="23601" y="2003070"/>
                </a:lnTo>
                <a:lnTo>
                  <a:pt x="30726" y="1956679"/>
                </a:lnTo>
                <a:lnTo>
                  <a:pt x="38760" y="1910594"/>
                </a:lnTo>
                <a:lnTo>
                  <a:pt x="47694" y="1864821"/>
                </a:lnTo>
                <a:lnTo>
                  <a:pt x="57520" y="1819372"/>
                </a:lnTo>
                <a:lnTo>
                  <a:pt x="68227" y="1774255"/>
                </a:lnTo>
                <a:lnTo>
                  <a:pt x="79806" y="1729479"/>
                </a:lnTo>
                <a:lnTo>
                  <a:pt x="92248" y="1685055"/>
                </a:lnTo>
                <a:lnTo>
                  <a:pt x="105543" y="1640992"/>
                </a:lnTo>
                <a:lnTo>
                  <a:pt x="119682" y="1597298"/>
                </a:lnTo>
                <a:lnTo>
                  <a:pt x="134655" y="1553983"/>
                </a:lnTo>
                <a:lnTo>
                  <a:pt x="150454" y="1511058"/>
                </a:lnTo>
                <a:lnTo>
                  <a:pt x="167067" y="1468530"/>
                </a:lnTo>
                <a:lnTo>
                  <a:pt x="184487" y="1426410"/>
                </a:lnTo>
                <a:lnTo>
                  <a:pt x="202703" y="1384707"/>
                </a:lnTo>
                <a:lnTo>
                  <a:pt x="221706" y="1343430"/>
                </a:lnTo>
                <a:lnTo>
                  <a:pt x="241487" y="1302588"/>
                </a:lnTo>
                <a:lnTo>
                  <a:pt x="262037" y="1262192"/>
                </a:lnTo>
                <a:lnTo>
                  <a:pt x="283345" y="1222250"/>
                </a:lnTo>
                <a:lnTo>
                  <a:pt x="305403" y="1182772"/>
                </a:lnTo>
                <a:lnTo>
                  <a:pt x="328200" y="1143767"/>
                </a:lnTo>
                <a:lnTo>
                  <a:pt x="351728" y="1105245"/>
                </a:lnTo>
                <a:lnTo>
                  <a:pt x="375977" y="1067214"/>
                </a:lnTo>
                <a:lnTo>
                  <a:pt x="400938" y="1029685"/>
                </a:lnTo>
                <a:lnTo>
                  <a:pt x="426601" y="992667"/>
                </a:lnTo>
                <a:lnTo>
                  <a:pt x="452957" y="956169"/>
                </a:lnTo>
                <a:lnTo>
                  <a:pt x="479996" y="920201"/>
                </a:lnTo>
                <a:lnTo>
                  <a:pt x="507709" y="884771"/>
                </a:lnTo>
                <a:lnTo>
                  <a:pt x="536086" y="849890"/>
                </a:lnTo>
                <a:lnTo>
                  <a:pt x="565118" y="815567"/>
                </a:lnTo>
                <a:lnTo>
                  <a:pt x="594796" y="781810"/>
                </a:lnTo>
                <a:lnTo>
                  <a:pt x="625110" y="748630"/>
                </a:lnTo>
                <a:lnTo>
                  <a:pt x="656051" y="716036"/>
                </a:lnTo>
                <a:lnTo>
                  <a:pt x="687609" y="684037"/>
                </a:lnTo>
                <a:lnTo>
                  <a:pt x="719775" y="652643"/>
                </a:lnTo>
                <a:lnTo>
                  <a:pt x="752539" y="621863"/>
                </a:lnTo>
                <a:lnTo>
                  <a:pt x="785892" y="591707"/>
                </a:lnTo>
                <a:lnTo>
                  <a:pt x="819825" y="562183"/>
                </a:lnTo>
                <a:lnTo>
                  <a:pt x="854328" y="533301"/>
                </a:lnTo>
                <a:lnTo>
                  <a:pt x="889391" y="505071"/>
                </a:lnTo>
                <a:lnTo>
                  <a:pt x="925006" y="477502"/>
                </a:lnTo>
                <a:lnTo>
                  <a:pt x="961162" y="450604"/>
                </a:lnTo>
                <a:lnTo>
                  <a:pt x="997850" y="424385"/>
                </a:lnTo>
                <a:lnTo>
                  <a:pt x="1035062" y="398855"/>
                </a:lnTo>
                <a:lnTo>
                  <a:pt x="1072787" y="374024"/>
                </a:lnTo>
                <a:lnTo>
                  <a:pt x="1111016" y="349901"/>
                </a:lnTo>
                <a:lnTo>
                  <a:pt x="1149739" y="326495"/>
                </a:lnTo>
                <a:lnTo>
                  <a:pt x="1188947" y="303816"/>
                </a:lnTo>
                <a:lnTo>
                  <a:pt x="1228632" y="281873"/>
                </a:lnTo>
                <a:lnTo>
                  <a:pt x="1268782" y="260676"/>
                </a:lnTo>
                <a:lnTo>
                  <a:pt x="1309389" y="240233"/>
                </a:lnTo>
                <a:lnTo>
                  <a:pt x="1350444" y="220555"/>
                </a:lnTo>
                <a:lnTo>
                  <a:pt x="1391936" y="201650"/>
                </a:lnTo>
                <a:lnTo>
                  <a:pt x="1433857" y="183528"/>
                </a:lnTo>
                <a:lnTo>
                  <a:pt x="1476197" y="166199"/>
                </a:lnTo>
                <a:lnTo>
                  <a:pt x="1518947" y="149672"/>
                </a:lnTo>
                <a:lnTo>
                  <a:pt x="1562097" y="133956"/>
                </a:lnTo>
                <a:lnTo>
                  <a:pt x="1605637" y="119060"/>
                </a:lnTo>
                <a:lnTo>
                  <a:pt x="1649559" y="104995"/>
                </a:lnTo>
                <a:lnTo>
                  <a:pt x="1693853" y="91769"/>
                </a:lnTo>
                <a:lnTo>
                  <a:pt x="1738509" y="79392"/>
                </a:lnTo>
                <a:lnTo>
                  <a:pt x="1783518" y="67873"/>
                </a:lnTo>
                <a:lnTo>
                  <a:pt x="1828870" y="57221"/>
                </a:lnTo>
                <a:lnTo>
                  <a:pt x="1874557" y="47447"/>
                </a:lnTo>
                <a:lnTo>
                  <a:pt x="1920568" y="38558"/>
                </a:lnTo>
                <a:lnTo>
                  <a:pt x="1966894" y="30566"/>
                </a:lnTo>
                <a:lnTo>
                  <a:pt x="2013527" y="23479"/>
                </a:lnTo>
                <a:lnTo>
                  <a:pt x="2060455" y="17306"/>
                </a:lnTo>
                <a:lnTo>
                  <a:pt x="2107671" y="12057"/>
                </a:lnTo>
                <a:lnTo>
                  <a:pt x="2155164" y="7741"/>
                </a:lnTo>
                <a:lnTo>
                  <a:pt x="2202925" y="4368"/>
                </a:lnTo>
                <a:lnTo>
                  <a:pt x="2250944" y="1947"/>
                </a:lnTo>
                <a:lnTo>
                  <a:pt x="2299213" y="488"/>
                </a:lnTo>
                <a:lnTo>
                  <a:pt x="2347722" y="0"/>
                </a:lnTo>
                <a:lnTo>
                  <a:pt x="2396230" y="488"/>
                </a:lnTo>
                <a:lnTo>
                  <a:pt x="2444499" y="1947"/>
                </a:lnTo>
                <a:lnTo>
                  <a:pt x="2492518" y="4368"/>
                </a:lnTo>
                <a:lnTo>
                  <a:pt x="2540279" y="7741"/>
                </a:lnTo>
                <a:lnTo>
                  <a:pt x="2587772" y="12057"/>
                </a:lnTo>
                <a:lnTo>
                  <a:pt x="2616707" y="15274"/>
                </a:lnTo>
              </a:path>
              <a:path w="2616834" h="4671060">
                <a:moveTo>
                  <a:pt x="2616707" y="4655785"/>
                </a:moveTo>
                <a:lnTo>
                  <a:pt x="2540279" y="4663318"/>
                </a:lnTo>
                <a:lnTo>
                  <a:pt x="2492518" y="4666691"/>
                </a:lnTo>
                <a:lnTo>
                  <a:pt x="2444499" y="4669112"/>
                </a:lnTo>
                <a:lnTo>
                  <a:pt x="2396230" y="4670571"/>
                </a:lnTo>
                <a:lnTo>
                  <a:pt x="2347722" y="4671060"/>
                </a:lnTo>
                <a:lnTo>
                  <a:pt x="2299213" y="4670571"/>
                </a:lnTo>
                <a:lnTo>
                  <a:pt x="2250944" y="4669112"/>
                </a:lnTo>
                <a:lnTo>
                  <a:pt x="2202925" y="4666691"/>
                </a:lnTo>
                <a:lnTo>
                  <a:pt x="2155164" y="4663318"/>
                </a:lnTo>
                <a:lnTo>
                  <a:pt x="2107671" y="4659002"/>
                </a:lnTo>
                <a:lnTo>
                  <a:pt x="2060455" y="4653753"/>
                </a:lnTo>
                <a:lnTo>
                  <a:pt x="2013527" y="4647580"/>
                </a:lnTo>
                <a:lnTo>
                  <a:pt x="1966894" y="4640493"/>
                </a:lnTo>
                <a:lnTo>
                  <a:pt x="1920568" y="4632501"/>
                </a:lnTo>
                <a:lnTo>
                  <a:pt x="1874557" y="4623612"/>
                </a:lnTo>
                <a:lnTo>
                  <a:pt x="1828870" y="4613838"/>
                </a:lnTo>
                <a:lnTo>
                  <a:pt x="1783518" y="4603186"/>
                </a:lnTo>
                <a:lnTo>
                  <a:pt x="1738509" y="4591667"/>
                </a:lnTo>
                <a:lnTo>
                  <a:pt x="1693853" y="4579290"/>
                </a:lnTo>
                <a:lnTo>
                  <a:pt x="1649559" y="4566064"/>
                </a:lnTo>
                <a:lnTo>
                  <a:pt x="1605637" y="4551999"/>
                </a:lnTo>
                <a:lnTo>
                  <a:pt x="1562097" y="4537103"/>
                </a:lnTo>
                <a:lnTo>
                  <a:pt x="1518947" y="4521387"/>
                </a:lnTo>
                <a:lnTo>
                  <a:pt x="1476197" y="4504860"/>
                </a:lnTo>
                <a:lnTo>
                  <a:pt x="1433857" y="4487531"/>
                </a:lnTo>
                <a:lnTo>
                  <a:pt x="1391936" y="4469409"/>
                </a:lnTo>
                <a:lnTo>
                  <a:pt x="1350444" y="4450504"/>
                </a:lnTo>
                <a:lnTo>
                  <a:pt x="1309389" y="4430826"/>
                </a:lnTo>
                <a:lnTo>
                  <a:pt x="1268782" y="4410383"/>
                </a:lnTo>
                <a:lnTo>
                  <a:pt x="1228632" y="4389186"/>
                </a:lnTo>
                <a:lnTo>
                  <a:pt x="1188947" y="4367243"/>
                </a:lnTo>
                <a:lnTo>
                  <a:pt x="1149739" y="4344564"/>
                </a:lnTo>
                <a:lnTo>
                  <a:pt x="1111016" y="4321158"/>
                </a:lnTo>
                <a:lnTo>
                  <a:pt x="1072787" y="4297035"/>
                </a:lnTo>
                <a:lnTo>
                  <a:pt x="1035062" y="4272204"/>
                </a:lnTo>
                <a:lnTo>
                  <a:pt x="997850" y="4246674"/>
                </a:lnTo>
                <a:lnTo>
                  <a:pt x="961162" y="4220455"/>
                </a:lnTo>
                <a:lnTo>
                  <a:pt x="925006" y="4193557"/>
                </a:lnTo>
                <a:lnTo>
                  <a:pt x="889391" y="4165988"/>
                </a:lnTo>
                <a:lnTo>
                  <a:pt x="854328" y="4137758"/>
                </a:lnTo>
                <a:lnTo>
                  <a:pt x="819825" y="4108876"/>
                </a:lnTo>
                <a:lnTo>
                  <a:pt x="785892" y="4079352"/>
                </a:lnTo>
                <a:lnTo>
                  <a:pt x="752539" y="4049196"/>
                </a:lnTo>
                <a:lnTo>
                  <a:pt x="719775" y="4018416"/>
                </a:lnTo>
                <a:lnTo>
                  <a:pt x="687609" y="3987022"/>
                </a:lnTo>
                <a:lnTo>
                  <a:pt x="656051" y="3955023"/>
                </a:lnTo>
                <a:lnTo>
                  <a:pt x="625110" y="3922429"/>
                </a:lnTo>
                <a:lnTo>
                  <a:pt x="594796" y="3889249"/>
                </a:lnTo>
                <a:lnTo>
                  <a:pt x="565118" y="3855492"/>
                </a:lnTo>
                <a:lnTo>
                  <a:pt x="536086" y="3821169"/>
                </a:lnTo>
                <a:lnTo>
                  <a:pt x="507709" y="3786288"/>
                </a:lnTo>
                <a:lnTo>
                  <a:pt x="479996" y="3750858"/>
                </a:lnTo>
                <a:lnTo>
                  <a:pt x="452957" y="3714890"/>
                </a:lnTo>
                <a:lnTo>
                  <a:pt x="426601" y="3678392"/>
                </a:lnTo>
                <a:lnTo>
                  <a:pt x="400938" y="3641374"/>
                </a:lnTo>
                <a:lnTo>
                  <a:pt x="375977" y="3603845"/>
                </a:lnTo>
                <a:lnTo>
                  <a:pt x="351728" y="3565814"/>
                </a:lnTo>
                <a:lnTo>
                  <a:pt x="328200" y="3527292"/>
                </a:lnTo>
                <a:lnTo>
                  <a:pt x="305403" y="3488287"/>
                </a:lnTo>
                <a:lnTo>
                  <a:pt x="283345" y="3448809"/>
                </a:lnTo>
                <a:lnTo>
                  <a:pt x="262037" y="3408867"/>
                </a:lnTo>
                <a:lnTo>
                  <a:pt x="241487" y="3368471"/>
                </a:lnTo>
                <a:lnTo>
                  <a:pt x="221706" y="3327629"/>
                </a:lnTo>
                <a:lnTo>
                  <a:pt x="202703" y="3286352"/>
                </a:lnTo>
                <a:lnTo>
                  <a:pt x="184487" y="3244649"/>
                </a:lnTo>
                <a:lnTo>
                  <a:pt x="167067" y="3202529"/>
                </a:lnTo>
                <a:lnTo>
                  <a:pt x="150454" y="3160001"/>
                </a:lnTo>
                <a:lnTo>
                  <a:pt x="134655" y="3117076"/>
                </a:lnTo>
                <a:lnTo>
                  <a:pt x="119682" y="3073761"/>
                </a:lnTo>
                <a:lnTo>
                  <a:pt x="105543" y="3030067"/>
                </a:lnTo>
                <a:lnTo>
                  <a:pt x="92248" y="2986004"/>
                </a:lnTo>
                <a:lnTo>
                  <a:pt x="79806" y="2941580"/>
                </a:lnTo>
                <a:lnTo>
                  <a:pt x="68227" y="2896804"/>
                </a:lnTo>
                <a:lnTo>
                  <a:pt x="57520" y="2851687"/>
                </a:lnTo>
                <a:lnTo>
                  <a:pt x="47694" y="2806238"/>
                </a:lnTo>
                <a:lnTo>
                  <a:pt x="38760" y="2760465"/>
                </a:lnTo>
                <a:lnTo>
                  <a:pt x="30726" y="2714380"/>
                </a:lnTo>
                <a:lnTo>
                  <a:pt x="23601" y="2667989"/>
                </a:lnTo>
                <a:lnTo>
                  <a:pt x="17396" y="2621304"/>
                </a:lnTo>
                <a:lnTo>
                  <a:pt x="12120" y="2574334"/>
                </a:lnTo>
                <a:lnTo>
                  <a:pt x="7782" y="2527088"/>
                </a:lnTo>
                <a:lnTo>
                  <a:pt x="4391" y="2479575"/>
                </a:lnTo>
                <a:lnTo>
                  <a:pt x="1958" y="2431804"/>
                </a:lnTo>
                <a:lnTo>
                  <a:pt x="491" y="2383786"/>
                </a:lnTo>
                <a:lnTo>
                  <a:pt x="0" y="2335529"/>
                </a:lnTo>
              </a:path>
            </a:pathLst>
          </a:custGeom>
          <a:ln w="6350">
            <a:solidFill>
              <a:schemeClr val="bg1">
                <a:lumMod val="65000"/>
              </a:schemeClr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900" y="5670803"/>
            <a:ext cx="106680" cy="10668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283" y="1947672"/>
            <a:ext cx="243840" cy="243839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764535" y="685800"/>
            <a:ext cx="5579745" cy="5549265"/>
          </a:xfrm>
          <a:custGeom>
            <a:avLst/>
            <a:gdLst/>
            <a:ahLst/>
            <a:cxnLst/>
            <a:rect l="l" t="t" r="r" b="b"/>
            <a:pathLst>
              <a:path w="5579745" h="5549265">
                <a:moveTo>
                  <a:pt x="0" y="2774441"/>
                </a:moveTo>
                <a:lnTo>
                  <a:pt x="414" y="2726152"/>
                </a:lnTo>
                <a:lnTo>
                  <a:pt x="1651" y="2678062"/>
                </a:lnTo>
                <a:lnTo>
                  <a:pt x="3706" y="2630178"/>
                </a:lnTo>
                <a:lnTo>
                  <a:pt x="6571" y="2582507"/>
                </a:lnTo>
                <a:lnTo>
                  <a:pt x="10240" y="2535056"/>
                </a:lnTo>
                <a:lnTo>
                  <a:pt x="14705" y="2487831"/>
                </a:lnTo>
                <a:lnTo>
                  <a:pt x="19961" y="2440838"/>
                </a:lnTo>
                <a:lnTo>
                  <a:pt x="26000" y="2394085"/>
                </a:lnTo>
                <a:lnTo>
                  <a:pt x="32816" y="2347578"/>
                </a:lnTo>
                <a:lnTo>
                  <a:pt x="40402" y="2301324"/>
                </a:lnTo>
                <a:lnTo>
                  <a:pt x="48752" y="2255330"/>
                </a:lnTo>
                <a:lnTo>
                  <a:pt x="57858" y="2209601"/>
                </a:lnTo>
                <a:lnTo>
                  <a:pt x="67714" y="2164146"/>
                </a:lnTo>
                <a:lnTo>
                  <a:pt x="78313" y="2118969"/>
                </a:lnTo>
                <a:lnTo>
                  <a:pt x="89649" y="2074079"/>
                </a:lnTo>
                <a:lnTo>
                  <a:pt x="101715" y="2029482"/>
                </a:lnTo>
                <a:lnTo>
                  <a:pt x="114504" y="1985184"/>
                </a:lnTo>
                <a:lnTo>
                  <a:pt x="128010" y="1941193"/>
                </a:lnTo>
                <a:lnTo>
                  <a:pt x="142225" y="1897514"/>
                </a:lnTo>
                <a:lnTo>
                  <a:pt x="157144" y="1854154"/>
                </a:lnTo>
                <a:lnTo>
                  <a:pt x="172759" y="1811121"/>
                </a:lnTo>
                <a:lnTo>
                  <a:pt x="189063" y="1768420"/>
                </a:lnTo>
                <a:lnTo>
                  <a:pt x="206050" y="1726059"/>
                </a:lnTo>
                <a:lnTo>
                  <a:pt x="223714" y="1684044"/>
                </a:lnTo>
                <a:lnTo>
                  <a:pt x="242048" y="1642382"/>
                </a:lnTo>
                <a:lnTo>
                  <a:pt x="261044" y="1601079"/>
                </a:lnTo>
                <a:lnTo>
                  <a:pt x="280696" y="1560142"/>
                </a:lnTo>
                <a:lnTo>
                  <a:pt x="300998" y="1519578"/>
                </a:lnTo>
                <a:lnTo>
                  <a:pt x="321943" y="1479393"/>
                </a:lnTo>
                <a:lnTo>
                  <a:pt x="343523" y="1439594"/>
                </a:lnTo>
                <a:lnTo>
                  <a:pt x="365734" y="1400189"/>
                </a:lnTo>
                <a:lnTo>
                  <a:pt x="388566" y="1361182"/>
                </a:lnTo>
                <a:lnTo>
                  <a:pt x="412015" y="1322582"/>
                </a:lnTo>
                <a:lnTo>
                  <a:pt x="436073" y="1284394"/>
                </a:lnTo>
                <a:lnTo>
                  <a:pt x="460734" y="1246626"/>
                </a:lnTo>
                <a:lnTo>
                  <a:pt x="485990" y="1209283"/>
                </a:lnTo>
                <a:lnTo>
                  <a:pt x="511836" y="1172374"/>
                </a:lnTo>
                <a:lnTo>
                  <a:pt x="538264" y="1135904"/>
                </a:lnTo>
                <a:lnTo>
                  <a:pt x="565268" y="1099880"/>
                </a:lnTo>
                <a:lnTo>
                  <a:pt x="592841" y="1064308"/>
                </a:lnTo>
                <a:lnTo>
                  <a:pt x="620976" y="1029196"/>
                </a:lnTo>
                <a:lnTo>
                  <a:pt x="649668" y="994550"/>
                </a:lnTo>
                <a:lnTo>
                  <a:pt x="678908" y="960377"/>
                </a:lnTo>
                <a:lnTo>
                  <a:pt x="708690" y="926683"/>
                </a:lnTo>
                <a:lnTo>
                  <a:pt x="739008" y="893475"/>
                </a:lnTo>
                <a:lnTo>
                  <a:pt x="769855" y="860759"/>
                </a:lnTo>
                <a:lnTo>
                  <a:pt x="801223" y="828544"/>
                </a:lnTo>
                <a:lnTo>
                  <a:pt x="833108" y="796834"/>
                </a:lnTo>
                <a:lnTo>
                  <a:pt x="865501" y="765636"/>
                </a:lnTo>
                <a:lnTo>
                  <a:pt x="898396" y="734958"/>
                </a:lnTo>
                <a:lnTo>
                  <a:pt x="931787" y="704806"/>
                </a:lnTo>
                <a:lnTo>
                  <a:pt x="965666" y="675187"/>
                </a:lnTo>
                <a:lnTo>
                  <a:pt x="1000027" y="646107"/>
                </a:lnTo>
                <a:lnTo>
                  <a:pt x="1034864" y="617573"/>
                </a:lnTo>
                <a:lnTo>
                  <a:pt x="1070169" y="589592"/>
                </a:lnTo>
                <a:lnTo>
                  <a:pt x="1105936" y="562170"/>
                </a:lnTo>
                <a:lnTo>
                  <a:pt x="1142158" y="535314"/>
                </a:lnTo>
                <a:lnTo>
                  <a:pt x="1178829" y="509030"/>
                </a:lnTo>
                <a:lnTo>
                  <a:pt x="1215941" y="483326"/>
                </a:lnTo>
                <a:lnTo>
                  <a:pt x="1253489" y="458208"/>
                </a:lnTo>
                <a:lnTo>
                  <a:pt x="1291465" y="433682"/>
                </a:lnTo>
                <a:lnTo>
                  <a:pt x="1329862" y="409756"/>
                </a:lnTo>
                <a:lnTo>
                  <a:pt x="1368675" y="386436"/>
                </a:lnTo>
                <a:lnTo>
                  <a:pt x="1407895" y="363728"/>
                </a:lnTo>
                <a:lnTo>
                  <a:pt x="1447518" y="341640"/>
                </a:lnTo>
                <a:lnTo>
                  <a:pt x="1487535" y="320177"/>
                </a:lnTo>
                <a:lnTo>
                  <a:pt x="1527940" y="299347"/>
                </a:lnTo>
                <a:lnTo>
                  <a:pt x="1568727" y="279157"/>
                </a:lnTo>
                <a:lnTo>
                  <a:pt x="1609888" y="259612"/>
                </a:lnTo>
                <a:lnTo>
                  <a:pt x="1651418" y="240720"/>
                </a:lnTo>
                <a:lnTo>
                  <a:pt x="1693309" y="222487"/>
                </a:lnTo>
                <a:lnTo>
                  <a:pt x="1735555" y="204920"/>
                </a:lnTo>
                <a:lnTo>
                  <a:pt x="1778148" y="188026"/>
                </a:lnTo>
                <a:lnTo>
                  <a:pt x="1821083" y="171811"/>
                </a:lnTo>
                <a:lnTo>
                  <a:pt x="1864353" y="156282"/>
                </a:lnTo>
                <a:lnTo>
                  <a:pt x="1907950" y="141445"/>
                </a:lnTo>
                <a:lnTo>
                  <a:pt x="1951868" y="127308"/>
                </a:lnTo>
                <a:lnTo>
                  <a:pt x="1996101" y="113876"/>
                </a:lnTo>
                <a:lnTo>
                  <a:pt x="2040642" y="101157"/>
                </a:lnTo>
                <a:lnTo>
                  <a:pt x="2085484" y="89157"/>
                </a:lnTo>
                <a:lnTo>
                  <a:pt x="2130620" y="77884"/>
                </a:lnTo>
                <a:lnTo>
                  <a:pt x="2176044" y="67342"/>
                </a:lnTo>
                <a:lnTo>
                  <a:pt x="2221749" y="57540"/>
                </a:lnTo>
                <a:lnTo>
                  <a:pt x="2267728" y="48484"/>
                </a:lnTo>
                <a:lnTo>
                  <a:pt x="2313974" y="40181"/>
                </a:lnTo>
                <a:lnTo>
                  <a:pt x="2360482" y="32636"/>
                </a:lnTo>
                <a:lnTo>
                  <a:pt x="2407243" y="25858"/>
                </a:lnTo>
                <a:lnTo>
                  <a:pt x="2454252" y="19851"/>
                </a:lnTo>
                <a:lnTo>
                  <a:pt x="2501502" y="14625"/>
                </a:lnTo>
                <a:lnTo>
                  <a:pt x="2548986" y="10184"/>
                </a:lnTo>
                <a:lnTo>
                  <a:pt x="2596697" y="6535"/>
                </a:lnTo>
                <a:lnTo>
                  <a:pt x="2644629" y="3686"/>
                </a:lnTo>
                <a:lnTo>
                  <a:pt x="2692775" y="1642"/>
                </a:lnTo>
                <a:lnTo>
                  <a:pt x="2741128" y="411"/>
                </a:lnTo>
                <a:lnTo>
                  <a:pt x="2789681" y="0"/>
                </a:lnTo>
                <a:lnTo>
                  <a:pt x="2838235" y="411"/>
                </a:lnTo>
                <a:lnTo>
                  <a:pt x="2886588" y="1642"/>
                </a:lnTo>
                <a:lnTo>
                  <a:pt x="2934734" y="3686"/>
                </a:lnTo>
                <a:lnTo>
                  <a:pt x="2982666" y="6535"/>
                </a:lnTo>
                <a:lnTo>
                  <a:pt x="3030377" y="10184"/>
                </a:lnTo>
                <a:lnTo>
                  <a:pt x="3077861" y="14625"/>
                </a:lnTo>
                <a:lnTo>
                  <a:pt x="3125111" y="19851"/>
                </a:lnTo>
                <a:lnTo>
                  <a:pt x="3172120" y="25858"/>
                </a:lnTo>
                <a:lnTo>
                  <a:pt x="3218881" y="32636"/>
                </a:lnTo>
                <a:lnTo>
                  <a:pt x="3265389" y="40181"/>
                </a:lnTo>
                <a:lnTo>
                  <a:pt x="3311635" y="48484"/>
                </a:lnTo>
                <a:lnTo>
                  <a:pt x="3357614" y="57540"/>
                </a:lnTo>
                <a:lnTo>
                  <a:pt x="3403319" y="67342"/>
                </a:lnTo>
                <a:lnTo>
                  <a:pt x="3448743" y="77884"/>
                </a:lnTo>
                <a:lnTo>
                  <a:pt x="3493879" y="89157"/>
                </a:lnTo>
                <a:lnTo>
                  <a:pt x="3538721" y="101157"/>
                </a:lnTo>
                <a:lnTo>
                  <a:pt x="3583262" y="113876"/>
                </a:lnTo>
                <a:lnTo>
                  <a:pt x="3627495" y="127308"/>
                </a:lnTo>
                <a:lnTo>
                  <a:pt x="3671413" y="141445"/>
                </a:lnTo>
                <a:lnTo>
                  <a:pt x="3715010" y="156282"/>
                </a:lnTo>
                <a:lnTo>
                  <a:pt x="3758280" y="171811"/>
                </a:lnTo>
                <a:lnTo>
                  <a:pt x="3801215" y="188026"/>
                </a:lnTo>
                <a:lnTo>
                  <a:pt x="3843808" y="204920"/>
                </a:lnTo>
                <a:lnTo>
                  <a:pt x="3886054" y="222487"/>
                </a:lnTo>
                <a:lnTo>
                  <a:pt x="3927945" y="240720"/>
                </a:lnTo>
                <a:lnTo>
                  <a:pt x="3969475" y="259612"/>
                </a:lnTo>
                <a:lnTo>
                  <a:pt x="4010636" y="279157"/>
                </a:lnTo>
                <a:lnTo>
                  <a:pt x="4051423" y="299347"/>
                </a:lnTo>
                <a:lnTo>
                  <a:pt x="4091828" y="320177"/>
                </a:lnTo>
                <a:lnTo>
                  <a:pt x="4131845" y="341640"/>
                </a:lnTo>
                <a:lnTo>
                  <a:pt x="4171468" y="363728"/>
                </a:lnTo>
                <a:lnTo>
                  <a:pt x="4210688" y="386436"/>
                </a:lnTo>
                <a:lnTo>
                  <a:pt x="4249501" y="409756"/>
                </a:lnTo>
                <a:lnTo>
                  <a:pt x="4287898" y="433682"/>
                </a:lnTo>
                <a:lnTo>
                  <a:pt x="4325874" y="458208"/>
                </a:lnTo>
                <a:lnTo>
                  <a:pt x="4363422" y="483326"/>
                </a:lnTo>
                <a:lnTo>
                  <a:pt x="4400534" y="509030"/>
                </a:lnTo>
                <a:lnTo>
                  <a:pt x="4437205" y="535314"/>
                </a:lnTo>
                <a:lnTo>
                  <a:pt x="4473427" y="562170"/>
                </a:lnTo>
                <a:lnTo>
                  <a:pt x="4509194" y="589592"/>
                </a:lnTo>
                <a:lnTo>
                  <a:pt x="4544499" y="617573"/>
                </a:lnTo>
                <a:lnTo>
                  <a:pt x="4579336" y="646107"/>
                </a:lnTo>
                <a:lnTo>
                  <a:pt x="4613697" y="675187"/>
                </a:lnTo>
                <a:lnTo>
                  <a:pt x="4647576" y="704806"/>
                </a:lnTo>
                <a:lnTo>
                  <a:pt x="4680967" y="734958"/>
                </a:lnTo>
                <a:lnTo>
                  <a:pt x="4713862" y="765636"/>
                </a:lnTo>
                <a:lnTo>
                  <a:pt x="4746255" y="796834"/>
                </a:lnTo>
                <a:lnTo>
                  <a:pt x="4778140" y="828544"/>
                </a:lnTo>
                <a:lnTo>
                  <a:pt x="4809508" y="860759"/>
                </a:lnTo>
                <a:lnTo>
                  <a:pt x="4840355" y="893475"/>
                </a:lnTo>
                <a:lnTo>
                  <a:pt x="4870673" y="926683"/>
                </a:lnTo>
                <a:lnTo>
                  <a:pt x="4900455" y="960377"/>
                </a:lnTo>
                <a:lnTo>
                  <a:pt x="4929695" y="994550"/>
                </a:lnTo>
                <a:lnTo>
                  <a:pt x="4958387" y="1029196"/>
                </a:lnTo>
                <a:lnTo>
                  <a:pt x="4986522" y="1064308"/>
                </a:lnTo>
                <a:lnTo>
                  <a:pt x="5014095" y="1099880"/>
                </a:lnTo>
                <a:lnTo>
                  <a:pt x="5041099" y="1135904"/>
                </a:lnTo>
                <a:lnTo>
                  <a:pt x="5067527" y="1172374"/>
                </a:lnTo>
                <a:lnTo>
                  <a:pt x="5093373" y="1209283"/>
                </a:lnTo>
                <a:lnTo>
                  <a:pt x="5118629" y="1246626"/>
                </a:lnTo>
                <a:lnTo>
                  <a:pt x="5143290" y="1284394"/>
                </a:lnTo>
                <a:lnTo>
                  <a:pt x="5167348" y="1322582"/>
                </a:lnTo>
                <a:lnTo>
                  <a:pt x="5190797" y="1361182"/>
                </a:lnTo>
                <a:lnTo>
                  <a:pt x="5213629" y="1400189"/>
                </a:lnTo>
                <a:lnTo>
                  <a:pt x="5235840" y="1439594"/>
                </a:lnTo>
                <a:lnTo>
                  <a:pt x="5257420" y="1479393"/>
                </a:lnTo>
                <a:lnTo>
                  <a:pt x="5278365" y="1519578"/>
                </a:lnTo>
                <a:lnTo>
                  <a:pt x="5298667" y="1560142"/>
                </a:lnTo>
                <a:lnTo>
                  <a:pt x="5318319" y="1601079"/>
                </a:lnTo>
                <a:lnTo>
                  <a:pt x="5337315" y="1642382"/>
                </a:lnTo>
                <a:lnTo>
                  <a:pt x="5355649" y="1684044"/>
                </a:lnTo>
                <a:lnTo>
                  <a:pt x="5373313" y="1726059"/>
                </a:lnTo>
                <a:lnTo>
                  <a:pt x="5390300" y="1768420"/>
                </a:lnTo>
                <a:lnTo>
                  <a:pt x="5406604" y="1811121"/>
                </a:lnTo>
                <a:lnTo>
                  <a:pt x="5422219" y="1854154"/>
                </a:lnTo>
                <a:lnTo>
                  <a:pt x="5437138" y="1897514"/>
                </a:lnTo>
                <a:lnTo>
                  <a:pt x="5451353" y="1941193"/>
                </a:lnTo>
                <a:lnTo>
                  <a:pt x="5464859" y="1985184"/>
                </a:lnTo>
                <a:lnTo>
                  <a:pt x="5477648" y="2029482"/>
                </a:lnTo>
                <a:lnTo>
                  <a:pt x="5489714" y="2074079"/>
                </a:lnTo>
                <a:lnTo>
                  <a:pt x="5501050" y="2118969"/>
                </a:lnTo>
                <a:lnTo>
                  <a:pt x="5511649" y="2164146"/>
                </a:lnTo>
                <a:lnTo>
                  <a:pt x="5521505" y="2209601"/>
                </a:lnTo>
                <a:lnTo>
                  <a:pt x="5530611" y="2255330"/>
                </a:lnTo>
                <a:lnTo>
                  <a:pt x="5538961" y="2301324"/>
                </a:lnTo>
                <a:lnTo>
                  <a:pt x="5546547" y="2347578"/>
                </a:lnTo>
                <a:lnTo>
                  <a:pt x="5553363" y="2394085"/>
                </a:lnTo>
                <a:lnTo>
                  <a:pt x="5559402" y="2440838"/>
                </a:lnTo>
                <a:lnTo>
                  <a:pt x="5564658" y="2487831"/>
                </a:lnTo>
                <a:lnTo>
                  <a:pt x="5569123" y="2535056"/>
                </a:lnTo>
                <a:lnTo>
                  <a:pt x="5572792" y="2582507"/>
                </a:lnTo>
                <a:lnTo>
                  <a:pt x="5575657" y="2630178"/>
                </a:lnTo>
                <a:lnTo>
                  <a:pt x="5577712" y="2678062"/>
                </a:lnTo>
                <a:lnTo>
                  <a:pt x="5578949" y="2726152"/>
                </a:lnTo>
                <a:lnTo>
                  <a:pt x="5579364" y="2774441"/>
                </a:lnTo>
                <a:lnTo>
                  <a:pt x="5578949" y="2822731"/>
                </a:lnTo>
                <a:lnTo>
                  <a:pt x="5577712" y="2870821"/>
                </a:lnTo>
                <a:lnTo>
                  <a:pt x="5575657" y="2918705"/>
                </a:lnTo>
                <a:lnTo>
                  <a:pt x="5572792" y="2966376"/>
                </a:lnTo>
                <a:lnTo>
                  <a:pt x="5569123" y="3013827"/>
                </a:lnTo>
                <a:lnTo>
                  <a:pt x="5564658" y="3061052"/>
                </a:lnTo>
                <a:lnTo>
                  <a:pt x="5559402" y="3108045"/>
                </a:lnTo>
                <a:lnTo>
                  <a:pt x="5553363" y="3154798"/>
                </a:lnTo>
                <a:lnTo>
                  <a:pt x="5546547" y="3201305"/>
                </a:lnTo>
                <a:lnTo>
                  <a:pt x="5538961" y="3247559"/>
                </a:lnTo>
                <a:lnTo>
                  <a:pt x="5530611" y="3293553"/>
                </a:lnTo>
                <a:lnTo>
                  <a:pt x="5521505" y="3339282"/>
                </a:lnTo>
                <a:lnTo>
                  <a:pt x="5511649" y="3384737"/>
                </a:lnTo>
                <a:lnTo>
                  <a:pt x="5501050" y="3429914"/>
                </a:lnTo>
                <a:lnTo>
                  <a:pt x="5489714" y="3474804"/>
                </a:lnTo>
                <a:lnTo>
                  <a:pt x="5477648" y="3519401"/>
                </a:lnTo>
                <a:lnTo>
                  <a:pt x="5464859" y="3563699"/>
                </a:lnTo>
                <a:lnTo>
                  <a:pt x="5451353" y="3607690"/>
                </a:lnTo>
                <a:lnTo>
                  <a:pt x="5437138" y="3651369"/>
                </a:lnTo>
                <a:lnTo>
                  <a:pt x="5422219" y="3694729"/>
                </a:lnTo>
                <a:lnTo>
                  <a:pt x="5406604" y="3737762"/>
                </a:lnTo>
                <a:lnTo>
                  <a:pt x="5390300" y="3780463"/>
                </a:lnTo>
                <a:lnTo>
                  <a:pt x="5373313" y="3822824"/>
                </a:lnTo>
                <a:lnTo>
                  <a:pt x="5355649" y="3864839"/>
                </a:lnTo>
                <a:lnTo>
                  <a:pt x="5337315" y="3906501"/>
                </a:lnTo>
                <a:lnTo>
                  <a:pt x="5318319" y="3947804"/>
                </a:lnTo>
                <a:lnTo>
                  <a:pt x="5298667" y="3988741"/>
                </a:lnTo>
                <a:lnTo>
                  <a:pt x="5278365" y="4029305"/>
                </a:lnTo>
                <a:lnTo>
                  <a:pt x="5257420" y="4069490"/>
                </a:lnTo>
                <a:lnTo>
                  <a:pt x="5235840" y="4109289"/>
                </a:lnTo>
                <a:lnTo>
                  <a:pt x="5213629" y="4148694"/>
                </a:lnTo>
                <a:lnTo>
                  <a:pt x="5190797" y="4187701"/>
                </a:lnTo>
                <a:lnTo>
                  <a:pt x="5167348" y="4226301"/>
                </a:lnTo>
                <a:lnTo>
                  <a:pt x="5143290" y="4264489"/>
                </a:lnTo>
                <a:lnTo>
                  <a:pt x="5118629" y="4302257"/>
                </a:lnTo>
                <a:lnTo>
                  <a:pt x="5093373" y="4339600"/>
                </a:lnTo>
                <a:lnTo>
                  <a:pt x="5067527" y="4376509"/>
                </a:lnTo>
                <a:lnTo>
                  <a:pt x="5041099" y="4412979"/>
                </a:lnTo>
                <a:lnTo>
                  <a:pt x="5014095" y="4449003"/>
                </a:lnTo>
                <a:lnTo>
                  <a:pt x="4986522" y="4484575"/>
                </a:lnTo>
                <a:lnTo>
                  <a:pt x="4958387" y="4519687"/>
                </a:lnTo>
                <a:lnTo>
                  <a:pt x="4929695" y="4554333"/>
                </a:lnTo>
                <a:lnTo>
                  <a:pt x="4900455" y="4588506"/>
                </a:lnTo>
                <a:lnTo>
                  <a:pt x="4870673" y="4622200"/>
                </a:lnTo>
                <a:lnTo>
                  <a:pt x="4840355" y="4655408"/>
                </a:lnTo>
                <a:lnTo>
                  <a:pt x="4809508" y="4688124"/>
                </a:lnTo>
                <a:lnTo>
                  <a:pt x="4778140" y="4720339"/>
                </a:lnTo>
                <a:lnTo>
                  <a:pt x="4746255" y="4752049"/>
                </a:lnTo>
                <a:lnTo>
                  <a:pt x="4713862" y="4783247"/>
                </a:lnTo>
                <a:lnTo>
                  <a:pt x="4680967" y="4813925"/>
                </a:lnTo>
                <a:lnTo>
                  <a:pt x="4647576" y="4844077"/>
                </a:lnTo>
                <a:lnTo>
                  <a:pt x="4613697" y="4873696"/>
                </a:lnTo>
                <a:lnTo>
                  <a:pt x="4579336" y="4902776"/>
                </a:lnTo>
                <a:lnTo>
                  <a:pt x="4544499" y="4931310"/>
                </a:lnTo>
                <a:lnTo>
                  <a:pt x="4509194" y="4959291"/>
                </a:lnTo>
                <a:lnTo>
                  <a:pt x="4473427" y="4986713"/>
                </a:lnTo>
                <a:lnTo>
                  <a:pt x="4437205" y="5013569"/>
                </a:lnTo>
                <a:lnTo>
                  <a:pt x="4400534" y="5039853"/>
                </a:lnTo>
                <a:lnTo>
                  <a:pt x="4363422" y="5065557"/>
                </a:lnTo>
                <a:lnTo>
                  <a:pt x="4325874" y="5090675"/>
                </a:lnTo>
                <a:lnTo>
                  <a:pt x="4287898" y="5115201"/>
                </a:lnTo>
                <a:lnTo>
                  <a:pt x="4249501" y="5139127"/>
                </a:lnTo>
                <a:lnTo>
                  <a:pt x="4210688" y="5162447"/>
                </a:lnTo>
                <a:lnTo>
                  <a:pt x="4171468" y="5185155"/>
                </a:lnTo>
                <a:lnTo>
                  <a:pt x="4131845" y="5207243"/>
                </a:lnTo>
                <a:lnTo>
                  <a:pt x="4091828" y="5228706"/>
                </a:lnTo>
                <a:lnTo>
                  <a:pt x="4051423" y="5249536"/>
                </a:lnTo>
                <a:lnTo>
                  <a:pt x="4010636" y="5269726"/>
                </a:lnTo>
                <a:lnTo>
                  <a:pt x="3969475" y="5289271"/>
                </a:lnTo>
                <a:lnTo>
                  <a:pt x="3927945" y="5308163"/>
                </a:lnTo>
                <a:lnTo>
                  <a:pt x="3886054" y="5326396"/>
                </a:lnTo>
                <a:lnTo>
                  <a:pt x="3843808" y="5343963"/>
                </a:lnTo>
                <a:lnTo>
                  <a:pt x="3801215" y="5360857"/>
                </a:lnTo>
                <a:lnTo>
                  <a:pt x="3758280" y="5377072"/>
                </a:lnTo>
                <a:lnTo>
                  <a:pt x="3715010" y="5392601"/>
                </a:lnTo>
                <a:lnTo>
                  <a:pt x="3671413" y="5407438"/>
                </a:lnTo>
                <a:lnTo>
                  <a:pt x="3627495" y="5421575"/>
                </a:lnTo>
                <a:lnTo>
                  <a:pt x="3583262" y="5435007"/>
                </a:lnTo>
                <a:lnTo>
                  <a:pt x="3538721" y="5447726"/>
                </a:lnTo>
                <a:lnTo>
                  <a:pt x="3493879" y="5459726"/>
                </a:lnTo>
                <a:lnTo>
                  <a:pt x="3448743" y="5470999"/>
                </a:lnTo>
                <a:lnTo>
                  <a:pt x="3403319" y="5481541"/>
                </a:lnTo>
                <a:lnTo>
                  <a:pt x="3357614" y="5491343"/>
                </a:lnTo>
                <a:lnTo>
                  <a:pt x="3311635" y="5500399"/>
                </a:lnTo>
                <a:lnTo>
                  <a:pt x="3265389" y="5508702"/>
                </a:lnTo>
                <a:lnTo>
                  <a:pt x="3218881" y="5516247"/>
                </a:lnTo>
                <a:lnTo>
                  <a:pt x="3172120" y="5523025"/>
                </a:lnTo>
                <a:lnTo>
                  <a:pt x="3125111" y="5529032"/>
                </a:lnTo>
                <a:lnTo>
                  <a:pt x="3077861" y="5534258"/>
                </a:lnTo>
                <a:lnTo>
                  <a:pt x="3030377" y="5538699"/>
                </a:lnTo>
                <a:lnTo>
                  <a:pt x="2982666" y="5542348"/>
                </a:lnTo>
                <a:lnTo>
                  <a:pt x="2934734" y="5545197"/>
                </a:lnTo>
                <a:lnTo>
                  <a:pt x="2886588" y="5547241"/>
                </a:lnTo>
                <a:lnTo>
                  <a:pt x="2838235" y="5548472"/>
                </a:lnTo>
                <a:lnTo>
                  <a:pt x="2789681" y="5548884"/>
                </a:lnTo>
                <a:lnTo>
                  <a:pt x="2741128" y="5548472"/>
                </a:lnTo>
                <a:lnTo>
                  <a:pt x="2692775" y="5547241"/>
                </a:lnTo>
                <a:lnTo>
                  <a:pt x="2644629" y="5545197"/>
                </a:lnTo>
                <a:lnTo>
                  <a:pt x="2596697" y="5542348"/>
                </a:lnTo>
                <a:lnTo>
                  <a:pt x="2548986" y="5538699"/>
                </a:lnTo>
                <a:lnTo>
                  <a:pt x="2501502" y="5534258"/>
                </a:lnTo>
                <a:lnTo>
                  <a:pt x="2454252" y="5529032"/>
                </a:lnTo>
                <a:lnTo>
                  <a:pt x="2407243" y="5523025"/>
                </a:lnTo>
                <a:lnTo>
                  <a:pt x="2360482" y="5516247"/>
                </a:lnTo>
                <a:lnTo>
                  <a:pt x="2313974" y="5508702"/>
                </a:lnTo>
                <a:lnTo>
                  <a:pt x="2267728" y="5500399"/>
                </a:lnTo>
                <a:lnTo>
                  <a:pt x="2221749" y="5491343"/>
                </a:lnTo>
                <a:lnTo>
                  <a:pt x="2176044" y="5481541"/>
                </a:lnTo>
                <a:lnTo>
                  <a:pt x="2130620" y="5470999"/>
                </a:lnTo>
                <a:lnTo>
                  <a:pt x="2085484" y="5459726"/>
                </a:lnTo>
                <a:lnTo>
                  <a:pt x="2040642" y="5447726"/>
                </a:lnTo>
                <a:lnTo>
                  <a:pt x="1996101" y="5435007"/>
                </a:lnTo>
                <a:lnTo>
                  <a:pt x="1951868" y="5421575"/>
                </a:lnTo>
                <a:lnTo>
                  <a:pt x="1907950" y="5407438"/>
                </a:lnTo>
                <a:lnTo>
                  <a:pt x="1864353" y="5392601"/>
                </a:lnTo>
                <a:lnTo>
                  <a:pt x="1821083" y="5377072"/>
                </a:lnTo>
                <a:lnTo>
                  <a:pt x="1778148" y="5360857"/>
                </a:lnTo>
                <a:lnTo>
                  <a:pt x="1735555" y="5343963"/>
                </a:lnTo>
                <a:lnTo>
                  <a:pt x="1693309" y="5326396"/>
                </a:lnTo>
                <a:lnTo>
                  <a:pt x="1651418" y="5308163"/>
                </a:lnTo>
                <a:lnTo>
                  <a:pt x="1609888" y="5289271"/>
                </a:lnTo>
                <a:lnTo>
                  <a:pt x="1568727" y="5269726"/>
                </a:lnTo>
                <a:lnTo>
                  <a:pt x="1527940" y="5249536"/>
                </a:lnTo>
                <a:lnTo>
                  <a:pt x="1487535" y="5228706"/>
                </a:lnTo>
                <a:lnTo>
                  <a:pt x="1447518" y="5207243"/>
                </a:lnTo>
                <a:lnTo>
                  <a:pt x="1407895" y="5185155"/>
                </a:lnTo>
                <a:lnTo>
                  <a:pt x="1368675" y="5162447"/>
                </a:lnTo>
                <a:lnTo>
                  <a:pt x="1329862" y="5139127"/>
                </a:lnTo>
                <a:lnTo>
                  <a:pt x="1291465" y="5115201"/>
                </a:lnTo>
                <a:lnTo>
                  <a:pt x="1253489" y="5090675"/>
                </a:lnTo>
                <a:lnTo>
                  <a:pt x="1215941" y="5065557"/>
                </a:lnTo>
                <a:lnTo>
                  <a:pt x="1178829" y="5039853"/>
                </a:lnTo>
                <a:lnTo>
                  <a:pt x="1142158" y="5013569"/>
                </a:lnTo>
                <a:lnTo>
                  <a:pt x="1105936" y="4986713"/>
                </a:lnTo>
                <a:lnTo>
                  <a:pt x="1070169" y="4959291"/>
                </a:lnTo>
                <a:lnTo>
                  <a:pt x="1034864" y="4931310"/>
                </a:lnTo>
                <a:lnTo>
                  <a:pt x="1000027" y="4902776"/>
                </a:lnTo>
                <a:lnTo>
                  <a:pt x="965666" y="4873696"/>
                </a:lnTo>
                <a:lnTo>
                  <a:pt x="931787" y="4844077"/>
                </a:lnTo>
                <a:lnTo>
                  <a:pt x="898396" y="4813925"/>
                </a:lnTo>
                <a:lnTo>
                  <a:pt x="865501" y="4783247"/>
                </a:lnTo>
                <a:lnTo>
                  <a:pt x="833108" y="4752049"/>
                </a:lnTo>
                <a:lnTo>
                  <a:pt x="801223" y="4720339"/>
                </a:lnTo>
                <a:lnTo>
                  <a:pt x="769855" y="4688124"/>
                </a:lnTo>
                <a:lnTo>
                  <a:pt x="739008" y="4655408"/>
                </a:lnTo>
                <a:lnTo>
                  <a:pt x="708690" y="4622200"/>
                </a:lnTo>
                <a:lnTo>
                  <a:pt x="678908" y="4588506"/>
                </a:lnTo>
                <a:lnTo>
                  <a:pt x="649668" y="4554333"/>
                </a:lnTo>
                <a:lnTo>
                  <a:pt x="620976" y="4519687"/>
                </a:lnTo>
                <a:lnTo>
                  <a:pt x="592841" y="4484575"/>
                </a:lnTo>
                <a:lnTo>
                  <a:pt x="565268" y="4449003"/>
                </a:lnTo>
                <a:lnTo>
                  <a:pt x="538264" y="4412979"/>
                </a:lnTo>
                <a:lnTo>
                  <a:pt x="511836" y="4376509"/>
                </a:lnTo>
                <a:lnTo>
                  <a:pt x="485990" y="4339600"/>
                </a:lnTo>
                <a:lnTo>
                  <a:pt x="460734" y="4302257"/>
                </a:lnTo>
                <a:lnTo>
                  <a:pt x="436073" y="4264489"/>
                </a:lnTo>
                <a:lnTo>
                  <a:pt x="412015" y="4226301"/>
                </a:lnTo>
                <a:lnTo>
                  <a:pt x="388566" y="4187701"/>
                </a:lnTo>
                <a:lnTo>
                  <a:pt x="365734" y="4148694"/>
                </a:lnTo>
                <a:lnTo>
                  <a:pt x="343523" y="4109289"/>
                </a:lnTo>
                <a:lnTo>
                  <a:pt x="321943" y="4069490"/>
                </a:lnTo>
                <a:lnTo>
                  <a:pt x="300998" y="4029305"/>
                </a:lnTo>
                <a:lnTo>
                  <a:pt x="280696" y="3988741"/>
                </a:lnTo>
                <a:lnTo>
                  <a:pt x="261044" y="3947804"/>
                </a:lnTo>
                <a:lnTo>
                  <a:pt x="242048" y="3906501"/>
                </a:lnTo>
                <a:lnTo>
                  <a:pt x="223714" y="3864839"/>
                </a:lnTo>
                <a:lnTo>
                  <a:pt x="206050" y="3822824"/>
                </a:lnTo>
                <a:lnTo>
                  <a:pt x="189063" y="3780463"/>
                </a:lnTo>
                <a:lnTo>
                  <a:pt x="172759" y="3737762"/>
                </a:lnTo>
                <a:lnTo>
                  <a:pt x="157144" y="3694729"/>
                </a:lnTo>
                <a:lnTo>
                  <a:pt x="142225" y="3651369"/>
                </a:lnTo>
                <a:lnTo>
                  <a:pt x="128010" y="3607690"/>
                </a:lnTo>
                <a:lnTo>
                  <a:pt x="114504" y="3563699"/>
                </a:lnTo>
                <a:lnTo>
                  <a:pt x="101715" y="3519401"/>
                </a:lnTo>
                <a:lnTo>
                  <a:pt x="89649" y="3474804"/>
                </a:lnTo>
                <a:lnTo>
                  <a:pt x="78313" y="3429914"/>
                </a:lnTo>
                <a:lnTo>
                  <a:pt x="67714" y="3384737"/>
                </a:lnTo>
                <a:lnTo>
                  <a:pt x="57858" y="3339282"/>
                </a:lnTo>
                <a:lnTo>
                  <a:pt x="48752" y="3293553"/>
                </a:lnTo>
                <a:lnTo>
                  <a:pt x="40402" y="3247559"/>
                </a:lnTo>
                <a:lnTo>
                  <a:pt x="32816" y="3201305"/>
                </a:lnTo>
                <a:lnTo>
                  <a:pt x="26000" y="3154798"/>
                </a:lnTo>
                <a:lnTo>
                  <a:pt x="19961" y="3108045"/>
                </a:lnTo>
                <a:lnTo>
                  <a:pt x="14705" y="3061052"/>
                </a:lnTo>
                <a:lnTo>
                  <a:pt x="10240" y="3013827"/>
                </a:lnTo>
                <a:lnTo>
                  <a:pt x="6571" y="2966376"/>
                </a:lnTo>
                <a:lnTo>
                  <a:pt x="3706" y="2918705"/>
                </a:lnTo>
                <a:lnTo>
                  <a:pt x="1651" y="2870821"/>
                </a:lnTo>
                <a:lnTo>
                  <a:pt x="414" y="2822731"/>
                </a:lnTo>
                <a:lnTo>
                  <a:pt x="0" y="2774441"/>
                </a:ln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bg1">
                  <a:lumMod val="65000"/>
                </a:schemeClr>
              </a:solidFill>
              <a:highlight>
                <a:srgbClr val="C0C0C0"/>
              </a:highlight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4780" y="6193535"/>
            <a:ext cx="106679" cy="10515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615" y="667512"/>
            <a:ext cx="245363" cy="243839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8525256" y="0"/>
            <a:ext cx="1684020" cy="460375"/>
          </a:xfrm>
          <a:custGeom>
            <a:avLst/>
            <a:gdLst/>
            <a:ahLst/>
            <a:cxnLst/>
            <a:rect l="l" t="t" r="r" b="b"/>
            <a:pathLst>
              <a:path w="1684020" h="460375">
                <a:moveTo>
                  <a:pt x="1684020" y="0"/>
                </a:moveTo>
                <a:lnTo>
                  <a:pt x="0" y="0"/>
                </a:lnTo>
                <a:lnTo>
                  <a:pt x="13716" y="22351"/>
                </a:lnTo>
                <a:lnTo>
                  <a:pt x="41557" y="61287"/>
                </a:lnTo>
                <a:lnTo>
                  <a:pt x="71205" y="98803"/>
                </a:lnTo>
                <a:lnTo>
                  <a:pt x="102595" y="134839"/>
                </a:lnTo>
                <a:lnTo>
                  <a:pt x="135666" y="169330"/>
                </a:lnTo>
                <a:lnTo>
                  <a:pt x="170354" y="202215"/>
                </a:lnTo>
                <a:lnTo>
                  <a:pt x="206597" y="233432"/>
                </a:lnTo>
                <a:lnTo>
                  <a:pt x="244331" y="262917"/>
                </a:lnTo>
                <a:lnTo>
                  <a:pt x="283494" y="290608"/>
                </a:lnTo>
                <a:lnTo>
                  <a:pt x="324023" y="316443"/>
                </a:lnTo>
                <a:lnTo>
                  <a:pt x="365855" y="340359"/>
                </a:lnTo>
                <a:lnTo>
                  <a:pt x="408927" y="362295"/>
                </a:lnTo>
                <a:lnTo>
                  <a:pt x="453176" y="382186"/>
                </a:lnTo>
                <a:lnTo>
                  <a:pt x="498540" y="399972"/>
                </a:lnTo>
                <a:lnTo>
                  <a:pt x="544955" y="415588"/>
                </a:lnTo>
                <a:lnTo>
                  <a:pt x="592359" y="428974"/>
                </a:lnTo>
                <a:lnTo>
                  <a:pt x="640689" y="440066"/>
                </a:lnTo>
                <a:lnTo>
                  <a:pt x="689882" y="448801"/>
                </a:lnTo>
                <a:lnTo>
                  <a:pt x="739875" y="455119"/>
                </a:lnTo>
                <a:lnTo>
                  <a:pt x="790605" y="458955"/>
                </a:lnTo>
                <a:lnTo>
                  <a:pt x="842010" y="460248"/>
                </a:lnTo>
                <a:lnTo>
                  <a:pt x="893414" y="458955"/>
                </a:lnTo>
                <a:lnTo>
                  <a:pt x="944144" y="455119"/>
                </a:lnTo>
                <a:lnTo>
                  <a:pt x="994137" y="448801"/>
                </a:lnTo>
                <a:lnTo>
                  <a:pt x="1043330" y="440066"/>
                </a:lnTo>
                <a:lnTo>
                  <a:pt x="1091660" y="428974"/>
                </a:lnTo>
                <a:lnTo>
                  <a:pt x="1139064" y="415588"/>
                </a:lnTo>
                <a:lnTo>
                  <a:pt x="1185479" y="399972"/>
                </a:lnTo>
                <a:lnTo>
                  <a:pt x="1230843" y="382186"/>
                </a:lnTo>
                <a:lnTo>
                  <a:pt x="1275092" y="362295"/>
                </a:lnTo>
                <a:lnTo>
                  <a:pt x="1318164" y="340360"/>
                </a:lnTo>
                <a:lnTo>
                  <a:pt x="1359996" y="316443"/>
                </a:lnTo>
                <a:lnTo>
                  <a:pt x="1400525" y="290608"/>
                </a:lnTo>
                <a:lnTo>
                  <a:pt x="1439688" y="262917"/>
                </a:lnTo>
                <a:lnTo>
                  <a:pt x="1477422" y="233432"/>
                </a:lnTo>
                <a:lnTo>
                  <a:pt x="1513665" y="202215"/>
                </a:lnTo>
                <a:lnTo>
                  <a:pt x="1548353" y="169330"/>
                </a:lnTo>
                <a:lnTo>
                  <a:pt x="1581424" y="134839"/>
                </a:lnTo>
                <a:lnTo>
                  <a:pt x="1612814" y="98803"/>
                </a:lnTo>
                <a:lnTo>
                  <a:pt x="1642462" y="61287"/>
                </a:lnTo>
                <a:lnTo>
                  <a:pt x="1670303" y="22351"/>
                </a:lnTo>
                <a:lnTo>
                  <a:pt x="1684020" y="0"/>
                </a:lnTo>
                <a:close/>
              </a:path>
            </a:pathLst>
          </a:custGeom>
          <a:solidFill>
            <a:srgbClr val="4966A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354631" y="873548"/>
            <a:ext cx="915156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spc="-25" dirty="0"/>
              <a:t>More </a:t>
            </a:r>
            <a:r>
              <a:rPr lang="fr-FR" b="1" spc="-25" dirty="0" err="1"/>
              <a:t>than</a:t>
            </a:r>
            <a:r>
              <a:rPr lang="fr-FR" b="1" spc="-25" dirty="0"/>
              <a:t> a Group : a real know-how</a:t>
            </a:r>
            <a:endParaRPr b="1" spc="-25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0853E7F6-B5E0-63D3-5B7A-037C627029A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59092" y="3102774"/>
            <a:ext cx="1838323" cy="6524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88A037D-B58C-1992-DEE4-4F62838C244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360" y="2680429"/>
            <a:ext cx="4114800" cy="231457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5C45AD2-8CC3-6908-02B5-60497DF752F1}"/>
              </a:ext>
            </a:extLst>
          </p:cNvPr>
          <p:cNvSpPr txBox="1"/>
          <p:nvPr/>
        </p:nvSpPr>
        <p:spPr>
          <a:xfrm>
            <a:off x="5554407" y="1617107"/>
            <a:ext cx="639146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Project </a:t>
            </a:r>
            <a:r>
              <a:rPr lang="en-US" sz="1600" b="1" i="0" u="none" strike="noStrike" baseline="0" dirty="0">
                <a:latin typeface="Calibri" panose="020F0502020204030204" pitchFamily="34" charset="0"/>
              </a:rPr>
              <a:t>Management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Before summary project, detailed project design, technical specification, assistance for subcontractors’ selection</a:t>
            </a:r>
          </a:p>
          <a:p>
            <a:endParaRPr lang="en-US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Engineering 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Process and instrumentation </a:t>
            </a:r>
            <a:r>
              <a:rPr lang="fr-FR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diagram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fr-FR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hydraulic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calculation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instructions, </a:t>
            </a:r>
            <a:r>
              <a:rPr lang="fr-FR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technical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solution control</a:t>
            </a:r>
          </a:p>
          <a:p>
            <a:pPr algn="l"/>
            <a:endParaRPr lang="fr-FR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Electrical Studies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Cable size calculation, wiring diagram, material selection, design</a:t>
            </a:r>
          </a:p>
          <a:p>
            <a:pPr algn="l"/>
            <a:endParaRPr lang="fr-FR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Automation 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fr-FR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Functional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analysis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program, platform tests, commissioning, training</a:t>
            </a:r>
          </a:p>
          <a:p>
            <a:pPr algn="l"/>
            <a:endParaRPr lang="fr-FR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Realization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Assembly, electrical cabinet wiring, sites conception and realization, tests and commissioning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Technical</a:t>
            </a:r>
            <a:r>
              <a:rPr lang="fr-FR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assistance 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fr-FR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Aftersales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service, helpdesk and </a:t>
            </a:r>
            <a:r>
              <a:rPr lang="fr-FR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technical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support</a:t>
            </a:r>
          </a:p>
          <a:p>
            <a:pPr algn="l"/>
            <a:endParaRPr lang="fr-FR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Digitalisation : 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Production process </a:t>
            </a:r>
            <a:r>
              <a:rPr lang="fr-FR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connection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for production </a:t>
            </a:r>
            <a:r>
              <a:rPr lang="fr-FR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optimization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fr-FR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efficiency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in </a:t>
            </a:r>
            <a:r>
              <a:rPr lang="fr-FR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energy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fr-FR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raw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material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and time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60069" y="761"/>
            <a:ext cx="0" cy="1320800"/>
          </a:xfrm>
          <a:custGeom>
            <a:avLst/>
            <a:gdLst/>
            <a:ahLst/>
            <a:cxnLst/>
            <a:rect l="l" t="t" r="r" b="b"/>
            <a:pathLst>
              <a:path h="1320800">
                <a:moveTo>
                  <a:pt x="0" y="0"/>
                </a:moveTo>
                <a:lnTo>
                  <a:pt x="0" y="13208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232" y="1129030"/>
            <a:ext cx="6033516" cy="467588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80184" y="335026"/>
            <a:ext cx="734961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20" dirty="0" err="1"/>
              <a:t>Organisation</a:t>
            </a:r>
            <a:r>
              <a:rPr lang="en-US" spc="-20" dirty="0"/>
              <a:t> chart of EBENE Group</a:t>
            </a:r>
            <a:endParaRPr spc="-15" dirty="0"/>
          </a:p>
        </p:txBody>
      </p:sp>
      <p:sp>
        <p:nvSpPr>
          <p:cNvPr id="8" name="object 8"/>
          <p:cNvSpPr txBox="1"/>
          <p:nvPr/>
        </p:nvSpPr>
        <p:spPr>
          <a:xfrm>
            <a:off x="5824282" y="3524731"/>
            <a:ext cx="1477010" cy="389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495"/>
              </a:lnSpc>
              <a:spcBef>
                <a:spcPts val="95"/>
              </a:spcBef>
            </a:pPr>
            <a:r>
              <a:rPr sz="1300" b="1" spc="-5" dirty="0">
                <a:solidFill>
                  <a:srgbClr val="404040"/>
                </a:solidFill>
                <a:latin typeface="Calibri"/>
                <a:cs typeface="Calibri"/>
              </a:rPr>
              <a:t>Jean-Philippe</a:t>
            </a:r>
            <a:r>
              <a:rPr sz="1300" b="1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404040"/>
                </a:solidFill>
                <a:latin typeface="Calibri"/>
                <a:cs typeface="Calibri"/>
              </a:rPr>
              <a:t>RIOULT</a:t>
            </a:r>
            <a:endParaRPr sz="1300" dirty="0">
              <a:latin typeface="Calibri"/>
              <a:cs typeface="Calibri"/>
            </a:endParaRPr>
          </a:p>
          <a:p>
            <a:pPr algn="ctr">
              <a:lnSpc>
                <a:spcPts val="1375"/>
              </a:lnSpc>
            </a:pPr>
            <a:r>
              <a:rPr lang="fr-FR" sz="1200" spc="-5" dirty="0">
                <a:solidFill>
                  <a:srgbClr val="404040"/>
                </a:solidFill>
                <a:latin typeface="Calibri"/>
                <a:cs typeface="Calibri"/>
              </a:rPr>
              <a:t>General Manager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39727" y="2167117"/>
            <a:ext cx="1854707" cy="39241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698500">
              <a:lnSpc>
                <a:spcPct val="100000"/>
              </a:lnSpc>
              <a:spcBef>
                <a:spcPts val="325"/>
              </a:spcBef>
            </a:pPr>
            <a:r>
              <a:rPr lang="fr-FR" sz="1100" spc="-5" dirty="0" err="1">
                <a:solidFill>
                  <a:srgbClr val="404040"/>
                </a:solidFill>
                <a:latin typeface="Calibri"/>
                <a:cs typeface="Calibri"/>
              </a:rPr>
              <a:t>Electrical</a:t>
            </a:r>
            <a:r>
              <a:rPr lang="fr-FR" sz="1100" spc="-5" dirty="0">
                <a:solidFill>
                  <a:srgbClr val="404040"/>
                </a:solidFill>
                <a:latin typeface="Calibri"/>
                <a:cs typeface="Calibri"/>
              </a:rPr>
              <a:t> Design Office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11041" y="4571737"/>
            <a:ext cx="1071880" cy="51625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300" b="1" spc="-5" dirty="0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sz="13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404040"/>
                </a:solidFill>
                <a:latin typeface="Calibri"/>
                <a:cs typeface="Calibri"/>
              </a:rPr>
              <a:t>Mehdi</a:t>
            </a:r>
            <a:r>
              <a:rPr sz="13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404040"/>
                </a:solidFill>
                <a:latin typeface="Calibri"/>
                <a:cs typeface="Calibri"/>
              </a:rPr>
              <a:t>JAHID</a:t>
            </a:r>
            <a:endParaRPr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lang="fr-FR" sz="1200" spc="-5" dirty="0">
                <a:solidFill>
                  <a:srgbClr val="404040"/>
                </a:solidFill>
                <a:latin typeface="Calibri"/>
                <a:cs typeface="Calibri"/>
              </a:rPr>
              <a:t>CEO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50730" y="1797366"/>
            <a:ext cx="1968880" cy="346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55"/>
              </a:lnSpc>
            </a:pPr>
            <a:r>
              <a:rPr lang="fr-FR" sz="1100" spc="-5" dirty="0">
                <a:solidFill>
                  <a:srgbClr val="404040"/>
                </a:solidFill>
                <a:latin typeface="Calibri"/>
                <a:cs typeface="Calibri"/>
              </a:rPr>
              <a:t>Automation Supervision Engineering</a:t>
            </a:r>
            <a:endParaRPr lang="fr-FR" sz="11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767584" y="1984248"/>
            <a:ext cx="6824472" cy="2965702"/>
            <a:chOff x="2767584" y="1984248"/>
            <a:chExt cx="6824472" cy="2965702"/>
          </a:xfrm>
        </p:grpSpPr>
        <p:pic>
          <p:nvPicPr>
            <p:cNvPr id="17" name="object 1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09760" y="1984248"/>
              <a:ext cx="82296" cy="8229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456932" y="2066544"/>
              <a:ext cx="2094864" cy="662305"/>
            </a:xfrm>
            <a:custGeom>
              <a:avLst/>
              <a:gdLst/>
              <a:ahLst/>
              <a:cxnLst/>
              <a:rect l="l" t="t" r="r" b="b"/>
              <a:pathLst>
                <a:path w="2094865" h="662305">
                  <a:moveTo>
                    <a:pt x="0" y="433323"/>
                  </a:moveTo>
                  <a:lnTo>
                    <a:pt x="0" y="661923"/>
                  </a:lnTo>
                  <a:lnTo>
                    <a:pt x="2094484" y="661923"/>
                  </a:lnTo>
                  <a:lnTo>
                    <a:pt x="2094484" y="0"/>
                  </a:lnTo>
                </a:path>
              </a:pathLst>
            </a:custGeom>
            <a:ln w="6350">
              <a:solidFill>
                <a:srgbClr val="297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7584" y="4867655"/>
              <a:ext cx="82296" cy="8229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07208" y="4351020"/>
              <a:ext cx="1964689" cy="557530"/>
            </a:xfrm>
            <a:custGeom>
              <a:avLst/>
              <a:gdLst/>
              <a:ahLst/>
              <a:cxnLst/>
              <a:rect l="l" t="t" r="r" b="b"/>
              <a:pathLst>
                <a:path w="1964689" h="557529">
                  <a:moveTo>
                    <a:pt x="1964563" y="0"/>
                  </a:moveTo>
                  <a:lnTo>
                    <a:pt x="762" y="0"/>
                  </a:lnTo>
                  <a:lnTo>
                    <a:pt x="762" y="557402"/>
                  </a:lnTo>
                  <a:lnTo>
                    <a:pt x="0" y="557402"/>
                  </a:lnTo>
                </a:path>
              </a:pathLst>
            </a:custGeom>
            <a:ln w="6350">
              <a:solidFill>
                <a:srgbClr val="7E8F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52296" y="5844032"/>
            <a:ext cx="11034395" cy="9015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lang="en-US" sz="1800" dirty="0">
                <a:latin typeface="Calibri"/>
                <a:cs typeface="Calibri"/>
              </a:rPr>
              <a:t>A multicultural team of expert engineers and technicians to propose, develop and implement a variety of industrial projects, often going beyond the customer's initial requirements, for improvement and satisfaction.</a:t>
            </a:r>
          </a:p>
          <a:p>
            <a:pPr marL="12700" marR="5080">
              <a:lnSpc>
                <a:spcPct val="107200"/>
              </a:lnSpc>
              <a:spcBef>
                <a:spcPts val="100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29287" y="2932783"/>
            <a:ext cx="949960" cy="389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495"/>
              </a:lnSpc>
              <a:spcBef>
                <a:spcPts val="95"/>
              </a:spcBef>
            </a:pPr>
            <a:r>
              <a:rPr sz="1300" b="1" spc="-5" dirty="0">
                <a:solidFill>
                  <a:srgbClr val="404040"/>
                </a:solidFill>
                <a:latin typeface="Calibri"/>
                <a:cs typeface="Calibri"/>
              </a:rPr>
              <a:t>Bruno</a:t>
            </a:r>
            <a:r>
              <a:rPr sz="1300" b="1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404040"/>
                </a:solidFill>
                <a:latin typeface="Calibri"/>
                <a:cs typeface="Calibri"/>
              </a:rPr>
              <a:t>PERNA</a:t>
            </a:r>
            <a:endParaRPr sz="1300" dirty="0">
              <a:latin typeface="Calibri"/>
              <a:cs typeface="Calibri"/>
            </a:endParaRPr>
          </a:p>
          <a:p>
            <a:pPr algn="ctr">
              <a:lnSpc>
                <a:spcPts val="1375"/>
              </a:lnSpc>
            </a:pPr>
            <a:r>
              <a:rPr lang="fr-FR" sz="1200" spc="-5" dirty="0">
                <a:solidFill>
                  <a:srgbClr val="404040"/>
                </a:solidFill>
                <a:latin typeface="Calibri"/>
                <a:cs typeface="Calibri"/>
              </a:rPr>
              <a:t>CEO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92248" y="1867001"/>
            <a:ext cx="819785" cy="39241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325"/>
              </a:spcBef>
            </a:pPr>
            <a:r>
              <a:rPr lang="fr-FR" sz="1100" dirty="0">
                <a:solidFill>
                  <a:srgbClr val="404040"/>
                </a:solidFill>
                <a:latin typeface="Calibri"/>
                <a:cs typeface="Calibri"/>
              </a:rPr>
              <a:t>Production Workshops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54221" y="4095750"/>
            <a:ext cx="551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J&amp;G</a:t>
            </a:r>
            <a:r>
              <a:rPr sz="1200" b="1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SAS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70350" y="2746628"/>
            <a:ext cx="3041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200" b="1" spc="5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04835" y="2764028"/>
            <a:ext cx="958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NEOS</a:t>
            </a:r>
            <a:r>
              <a:rPr sz="1200" b="1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404040"/>
                </a:solidFill>
                <a:latin typeface="Calibri"/>
                <a:cs typeface="Calibri"/>
              </a:rPr>
              <a:t>Industries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463473" y="2192928"/>
            <a:ext cx="1828799" cy="18248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216535">
              <a:lnSpc>
                <a:spcPct val="90100"/>
              </a:lnSpc>
              <a:spcBef>
                <a:spcPts val="235"/>
              </a:spcBef>
            </a:pPr>
            <a:r>
              <a:rPr lang="fr-FR" sz="1100" spc="-5" dirty="0" err="1">
                <a:solidFill>
                  <a:srgbClr val="404040"/>
                </a:solidFill>
                <a:latin typeface="Calibri"/>
                <a:cs typeface="Calibri"/>
              </a:rPr>
              <a:t>Electrical</a:t>
            </a:r>
            <a:r>
              <a:rPr lang="fr-FR" sz="1100" spc="-5" dirty="0">
                <a:solidFill>
                  <a:srgbClr val="404040"/>
                </a:solidFill>
                <a:latin typeface="Calibri"/>
                <a:cs typeface="Calibri"/>
              </a:rPr>
              <a:t> Engineering</a:t>
            </a:r>
            <a:endParaRPr lang="fr-FR" sz="1050" dirty="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127504" y="4942227"/>
            <a:ext cx="1530096" cy="741229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lang="fr-FR" sz="1300" b="1" spc="-5" dirty="0">
                <a:solidFill>
                  <a:srgbClr val="404040"/>
                </a:solidFill>
                <a:latin typeface="Calibri"/>
                <a:cs typeface="Calibri"/>
              </a:rPr>
              <a:t>Riahi BACHIRAT</a:t>
            </a:r>
            <a:endParaRPr sz="1300" dirty="0">
              <a:latin typeface="Calibri"/>
              <a:cs typeface="Calibri"/>
            </a:endParaRPr>
          </a:p>
          <a:p>
            <a:pPr marL="12700">
              <a:spcBef>
                <a:spcPts val="409"/>
              </a:spcBef>
            </a:pPr>
            <a:r>
              <a:rPr lang="fr-FR" sz="1200" spc="-5" dirty="0">
                <a:solidFill>
                  <a:srgbClr val="404040"/>
                </a:solidFill>
                <a:latin typeface="Calibri"/>
                <a:cs typeface="Calibri"/>
              </a:rPr>
              <a:t>General Manager</a:t>
            </a:r>
            <a:endParaRPr lang="fr-FR"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46" name="object 20">
            <a:extLst>
              <a:ext uri="{FF2B5EF4-FFF2-40B4-BE49-F238E27FC236}">
                <a16:creationId xmlns:a16="http://schemas.microsoft.com/office/drawing/2014/main" id="{E8233A0B-55AD-C87C-0BF2-26116392CE98}"/>
              </a:ext>
            </a:extLst>
          </p:cNvPr>
          <p:cNvSpPr/>
          <p:nvPr/>
        </p:nvSpPr>
        <p:spPr>
          <a:xfrm flipH="1">
            <a:off x="7383331" y="4371372"/>
            <a:ext cx="2866895" cy="557530"/>
          </a:xfrm>
          <a:custGeom>
            <a:avLst/>
            <a:gdLst/>
            <a:ahLst/>
            <a:cxnLst/>
            <a:rect l="l" t="t" r="r" b="b"/>
            <a:pathLst>
              <a:path w="1964689" h="557529">
                <a:moveTo>
                  <a:pt x="1964563" y="0"/>
                </a:moveTo>
                <a:lnTo>
                  <a:pt x="762" y="0"/>
                </a:lnTo>
                <a:lnTo>
                  <a:pt x="762" y="557402"/>
                </a:lnTo>
                <a:lnTo>
                  <a:pt x="0" y="557402"/>
                </a:lnTo>
              </a:path>
            </a:pathLst>
          </a:custGeom>
          <a:ln w="6350">
            <a:solidFill>
              <a:srgbClr val="7E8F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4">
            <a:extLst>
              <a:ext uri="{FF2B5EF4-FFF2-40B4-BE49-F238E27FC236}">
                <a16:creationId xmlns:a16="http://schemas.microsoft.com/office/drawing/2014/main" id="{B565B54E-0446-6DA7-908C-E4104DDBF44E}"/>
              </a:ext>
            </a:extLst>
          </p:cNvPr>
          <p:cNvSpPr txBox="1"/>
          <p:nvPr/>
        </p:nvSpPr>
        <p:spPr>
          <a:xfrm>
            <a:off x="7704834" y="4138866"/>
            <a:ext cx="14772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200" b="1" spc="-5" dirty="0">
                <a:solidFill>
                  <a:srgbClr val="404040"/>
                </a:solidFill>
                <a:latin typeface="Calibri"/>
                <a:cs typeface="Calibri"/>
              </a:rPr>
              <a:t>EBENE MAROC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5A0DA74F-226B-92CC-346E-CFC438C39E7E}"/>
              </a:ext>
            </a:extLst>
          </p:cNvPr>
          <p:cNvSpPr/>
          <p:nvPr/>
        </p:nvSpPr>
        <p:spPr>
          <a:xfrm>
            <a:off x="7086852" y="4287521"/>
            <a:ext cx="214440" cy="208279"/>
          </a:xfrm>
          <a:prstGeom prst="ellipse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9564A9E8-179E-4D45-057B-5B915BB8B87A}"/>
              </a:ext>
            </a:extLst>
          </p:cNvPr>
          <p:cNvSpPr/>
          <p:nvPr/>
        </p:nvSpPr>
        <p:spPr>
          <a:xfrm>
            <a:off x="10210800" y="4926885"/>
            <a:ext cx="95627" cy="79130"/>
          </a:xfrm>
          <a:prstGeom prst="ellipse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object 44">
            <a:extLst>
              <a:ext uri="{FF2B5EF4-FFF2-40B4-BE49-F238E27FC236}">
                <a16:creationId xmlns:a16="http://schemas.microsoft.com/office/drawing/2014/main" id="{5BB70506-9293-FBA7-E573-7B0EA42EBB99}"/>
              </a:ext>
            </a:extLst>
          </p:cNvPr>
          <p:cNvSpPr txBox="1"/>
          <p:nvPr/>
        </p:nvSpPr>
        <p:spPr>
          <a:xfrm>
            <a:off x="7902378" y="4479240"/>
            <a:ext cx="2429887" cy="18248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216535">
              <a:lnSpc>
                <a:spcPct val="90100"/>
              </a:lnSpc>
              <a:spcBef>
                <a:spcPts val="235"/>
              </a:spcBef>
            </a:pPr>
            <a:r>
              <a:rPr lang="fr-FR" sz="1100" spc="-5" dirty="0">
                <a:solidFill>
                  <a:srgbClr val="404040"/>
                </a:solidFill>
                <a:latin typeface="Calibri"/>
                <a:cs typeface="Calibri"/>
              </a:rPr>
              <a:t>Project Management Assistance</a:t>
            </a:r>
            <a:endParaRPr lang="fr-FR" sz="1050" dirty="0">
              <a:latin typeface="Calibri"/>
              <a:cs typeface="Calibri"/>
            </a:endParaRP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77EFE1EA-6583-BAFB-2C5C-378A7BE8D6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59092" y="3102774"/>
            <a:ext cx="1838323" cy="6524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60069" y="761"/>
            <a:ext cx="0" cy="1320800"/>
          </a:xfrm>
          <a:custGeom>
            <a:avLst/>
            <a:gdLst/>
            <a:ahLst/>
            <a:cxnLst/>
            <a:rect l="l" t="t" r="r" b="b"/>
            <a:pathLst>
              <a:path h="1320800">
                <a:moveTo>
                  <a:pt x="0" y="0"/>
                </a:moveTo>
                <a:lnTo>
                  <a:pt x="0" y="13208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25645" y="335026"/>
            <a:ext cx="414070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lang="fr-FR" spc="-5" dirty="0" err="1"/>
              <a:t>They</a:t>
            </a:r>
            <a:r>
              <a:rPr lang="fr-FR" spc="-5" dirty="0"/>
              <a:t> trust us</a:t>
            </a:r>
            <a:endParaRPr spc="-10" dirty="0"/>
          </a:p>
        </p:txBody>
      </p:sp>
      <p:pic>
        <p:nvPicPr>
          <p:cNvPr id="7" name="object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273" y="2179900"/>
            <a:ext cx="1879091" cy="108356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497" y="1390679"/>
            <a:ext cx="1688123" cy="110919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063" y="2136254"/>
            <a:ext cx="2492921" cy="74297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707" y="3948198"/>
            <a:ext cx="2070712" cy="103577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211" y="4023058"/>
            <a:ext cx="2375473" cy="95189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267" y="2942579"/>
            <a:ext cx="2223911" cy="72981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940" y="5362021"/>
            <a:ext cx="2148840" cy="72978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59065" y="5274937"/>
            <a:ext cx="1971304" cy="98985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827" y="4603490"/>
            <a:ext cx="2180686" cy="139880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439" y="3505174"/>
            <a:ext cx="937259" cy="119633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52333" y="2942579"/>
            <a:ext cx="2443666" cy="579120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9931907" y="5617464"/>
            <a:ext cx="1506220" cy="474345"/>
            <a:chOff x="9931907" y="5617464"/>
            <a:chExt cx="1506220" cy="474345"/>
          </a:xfrm>
        </p:grpSpPr>
        <p:sp>
          <p:nvSpPr>
            <p:cNvPr id="19" name="object 19"/>
            <p:cNvSpPr/>
            <p:nvPr/>
          </p:nvSpPr>
          <p:spPr>
            <a:xfrm>
              <a:off x="9931907" y="5617464"/>
              <a:ext cx="1506220" cy="474345"/>
            </a:xfrm>
            <a:custGeom>
              <a:avLst/>
              <a:gdLst/>
              <a:ahLst/>
              <a:cxnLst/>
              <a:rect l="l" t="t" r="r" b="b"/>
              <a:pathLst>
                <a:path w="1506220" h="474345">
                  <a:moveTo>
                    <a:pt x="205613" y="287553"/>
                  </a:moveTo>
                  <a:lnTo>
                    <a:pt x="137033" y="287553"/>
                  </a:lnTo>
                  <a:lnTo>
                    <a:pt x="202438" y="473964"/>
                  </a:lnTo>
                  <a:lnTo>
                    <a:pt x="291211" y="306641"/>
                  </a:lnTo>
                  <a:lnTo>
                    <a:pt x="212598" y="306641"/>
                  </a:lnTo>
                  <a:lnTo>
                    <a:pt x="205613" y="287553"/>
                  </a:lnTo>
                  <a:close/>
                </a:path>
                <a:path w="1506220" h="474345">
                  <a:moveTo>
                    <a:pt x="129413" y="71259"/>
                  </a:moveTo>
                  <a:lnTo>
                    <a:pt x="0" y="455510"/>
                  </a:lnTo>
                  <a:lnTo>
                    <a:pt x="29210" y="451700"/>
                  </a:lnTo>
                  <a:lnTo>
                    <a:pt x="57785" y="444703"/>
                  </a:lnTo>
                  <a:lnTo>
                    <a:pt x="81915" y="428155"/>
                  </a:lnTo>
                  <a:lnTo>
                    <a:pt x="100202" y="395071"/>
                  </a:lnTo>
                  <a:lnTo>
                    <a:pt x="137033" y="287553"/>
                  </a:lnTo>
                  <a:lnTo>
                    <a:pt x="205613" y="287553"/>
                  </a:lnTo>
                  <a:lnTo>
                    <a:pt x="129413" y="71259"/>
                  </a:lnTo>
                  <a:close/>
                </a:path>
                <a:path w="1506220" h="474345">
                  <a:moveTo>
                    <a:pt x="387731" y="257022"/>
                  </a:moveTo>
                  <a:lnTo>
                    <a:pt x="317246" y="257022"/>
                  </a:lnTo>
                  <a:lnTo>
                    <a:pt x="317246" y="416712"/>
                  </a:lnTo>
                  <a:lnTo>
                    <a:pt x="387731" y="407162"/>
                  </a:lnTo>
                  <a:lnTo>
                    <a:pt x="387731" y="257022"/>
                  </a:lnTo>
                  <a:close/>
                </a:path>
                <a:path w="1506220" h="474345">
                  <a:moveTo>
                    <a:pt x="387731" y="72529"/>
                  </a:moveTo>
                  <a:lnTo>
                    <a:pt x="347725" y="79527"/>
                  </a:lnTo>
                  <a:lnTo>
                    <a:pt x="312166" y="115150"/>
                  </a:lnTo>
                  <a:lnTo>
                    <a:pt x="285496" y="164769"/>
                  </a:lnTo>
                  <a:lnTo>
                    <a:pt x="212598" y="306641"/>
                  </a:lnTo>
                  <a:lnTo>
                    <a:pt x="291211" y="306641"/>
                  </a:lnTo>
                  <a:lnTo>
                    <a:pt x="317246" y="257022"/>
                  </a:lnTo>
                  <a:lnTo>
                    <a:pt x="387731" y="257022"/>
                  </a:lnTo>
                  <a:lnTo>
                    <a:pt x="387731" y="72529"/>
                  </a:lnTo>
                  <a:close/>
                </a:path>
                <a:path w="1506220" h="474345">
                  <a:moveTo>
                    <a:pt x="791845" y="27990"/>
                  </a:moveTo>
                  <a:lnTo>
                    <a:pt x="647192" y="45173"/>
                  </a:lnTo>
                  <a:lnTo>
                    <a:pt x="647192" y="376631"/>
                  </a:lnTo>
                  <a:lnTo>
                    <a:pt x="717676" y="367715"/>
                  </a:lnTo>
                  <a:lnTo>
                    <a:pt x="717676" y="243027"/>
                  </a:lnTo>
                  <a:lnTo>
                    <a:pt x="746887" y="239839"/>
                  </a:lnTo>
                  <a:lnTo>
                    <a:pt x="717676" y="239839"/>
                  </a:lnTo>
                  <a:lnTo>
                    <a:pt x="717676" y="94792"/>
                  </a:lnTo>
                  <a:lnTo>
                    <a:pt x="789305" y="86525"/>
                  </a:lnTo>
                  <a:lnTo>
                    <a:pt x="847090" y="86525"/>
                  </a:lnTo>
                  <a:lnTo>
                    <a:pt x="847090" y="29895"/>
                  </a:lnTo>
                  <a:lnTo>
                    <a:pt x="845820" y="29895"/>
                  </a:lnTo>
                  <a:lnTo>
                    <a:pt x="791845" y="27990"/>
                  </a:lnTo>
                  <a:close/>
                </a:path>
                <a:path w="1506220" h="474345">
                  <a:moveTo>
                    <a:pt x="847090" y="29895"/>
                  </a:moveTo>
                  <a:lnTo>
                    <a:pt x="847090" y="124688"/>
                  </a:lnTo>
                  <a:lnTo>
                    <a:pt x="843280" y="143776"/>
                  </a:lnTo>
                  <a:lnTo>
                    <a:pt x="832485" y="159689"/>
                  </a:lnTo>
                  <a:lnTo>
                    <a:pt x="814705" y="171132"/>
                  </a:lnTo>
                  <a:lnTo>
                    <a:pt x="791845" y="176860"/>
                  </a:lnTo>
                  <a:lnTo>
                    <a:pt x="788670" y="176860"/>
                  </a:lnTo>
                  <a:lnTo>
                    <a:pt x="770255" y="180682"/>
                  </a:lnTo>
                  <a:lnTo>
                    <a:pt x="748157" y="192760"/>
                  </a:lnTo>
                  <a:lnTo>
                    <a:pt x="731647" y="213118"/>
                  </a:lnTo>
                  <a:lnTo>
                    <a:pt x="721487" y="231571"/>
                  </a:lnTo>
                  <a:lnTo>
                    <a:pt x="717676" y="239839"/>
                  </a:lnTo>
                  <a:lnTo>
                    <a:pt x="746887" y="239839"/>
                  </a:lnTo>
                  <a:lnTo>
                    <a:pt x="789305" y="234759"/>
                  </a:lnTo>
                  <a:lnTo>
                    <a:pt x="843280" y="220116"/>
                  </a:lnTo>
                  <a:lnTo>
                    <a:pt x="883920" y="192760"/>
                  </a:lnTo>
                  <a:lnTo>
                    <a:pt x="909955" y="157137"/>
                  </a:lnTo>
                  <a:lnTo>
                    <a:pt x="918845" y="115785"/>
                  </a:lnTo>
                  <a:lnTo>
                    <a:pt x="912495" y="86525"/>
                  </a:lnTo>
                  <a:lnTo>
                    <a:pt x="910590" y="76974"/>
                  </a:lnTo>
                  <a:lnTo>
                    <a:pt x="885825" y="47078"/>
                  </a:lnTo>
                  <a:lnTo>
                    <a:pt x="847090" y="29895"/>
                  </a:lnTo>
                  <a:close/>
                </a:path>
                <a:path w="1506220" h="474345">
                  <a:moveTo>
                    <a:pt x="847090" y="86525"/>
                  </a:moveTo>
                  <a:lnTo>
                    <a:pt x="812800" y="86525"/>
                  </a:lnTo>
                  <a:lnTo>
                    <a:pt x="831215" y="94157"/>
                  </a:lnTo>
                  <a:lnTo>
                    <a:pt x="842645" y="106883"/>
                  </a:lnTo>
                  <a:lnTo>
                    <a:pt x="847090" y="124688"/>
                  </a:lnTo>
                  <a:lnTo>
                    <a:pt x="847090" y="86525"/>
                  </a:lnTo>
                  <a:close/>
                </a:path>
                <a:path w="1506220" h="474345">
                  <a:moveTo>
                    <a:pt x="1012698" y="0"/>
                  </a:moveTo>
                  <a:lnTo>
                    <a:pt x="942213" y="4457"/>
                  </a:lnTo>
                  <a:lnTo>
                    <a:pt x="942213" y="339090"/>
                  </a:lnTo>
                  <a:lnTo>
                    <a:pt x="1012698" y="333362"/>
                  </a:lnTo>
                  <a:lnTo>
                    <a:pt x="1012698" y="185127"/>
                  </a:lnTo>
                  <a:lnTo>
                    <a:pt x="1017143" y="164769"/>
                  </a:lnTo>
                  <a:lnTo>
                    <a:pt x="1028573" y="150139"/>
                  </a:lnTo>
                  <a:lnTo>
                    <a:pt x="1044448" y="141236"/>
                  </a:lnTo>
                  <a:lnTo>
                    <a:pt x="1061593" y="136779"/>
                  </a:lnTo>
                  <a:lnTo>
                    <a:pt x="1177036" y="136779"/>
                  </a:lnTo>
                  <a:lnTo>
                    <a:pt x="1174496" y="122148"/>
                  </a:lnTo>
                  <a:lnTo>
                    <a:pt x="1167511" y="113245"/>
                  </a:lnTo>
                  <a:lnTo>
                    <a:pt x="1012698" y="113245"/>
                  </a:lnTo>
                  <a:lnTo>
                    <a:pt x="1012698" y="0"/>
                  </a:lnTo>
                  <a:close/>
                </a:path>
                <a:path w="1506220" h="474345">
                  <a:moveTo>
                    <a:pt x="1177036" y="136779"/>
                  </a:moveTo>
                  <a:lnTo>
                    <a:pt x="1078738" y="136779"/>
                  </a:lnTo>
                  <a:lnTo>
                    <a:pt x="1094486" y="142506"/>
                  </a:lnTo>
                  <a:lnTo>
                    <a:pt x="1106551" y="154597"/>
                  </a:lnTo>
                  <a:lnTo>
                    <a:pt x="1110996" y="174320"/>
                  </a:lnTo>
                  <a:lnTo>
                    <a:pt x="1110996" y="284378"/>
                  </a:lnTo>
                  <a:lnTo>
                    <a:pt x="1121791" y="308559"/>
                  </a:lnTo>
                  <a:lnTo>
                    <a:pt x="1145921" y="316191"/>
                  </a:lnTo>
                  <a:lnTo>
                    <a:pt x="1170051" y="315556"/>
                  </a:lnTo>
                  <a:lnTo>
                    <a:pt x="1181481" y="313639"/>
                  </a:lnTo>
                  <a:lnTo>
                    <a:pt x="1181481" y="156502"/>
                  </a:lnTo>
                  <a:lnTo>
                    <a:pt x="1177036" y="136779"/>
                  </a:lnTo>
                  <a:close/>
                </a:path>
                <a:path w="1506220" h="474345">
                  <a:moveTo>
                    <a:pt x="1080008" y="79527"/>
                  </a:moveTo>
                  <a:lnTo>
                    <a:pt x="1060958" y="83337"/>
                  </a:lnTo>
                  <a:lnTo>
                    <a:pt x="1041908" y="90335"/>
                  </a:lnTo>
                  <a:lnTo>
                    <a:pt x="1025398" y="100520"/>
                  </a:lnTo>
                  <a:lnTo>
                    <a:pt x="1012698" y="113245"/>
                  </a:lnTo>
                  <a:lnTo>
                    <a:pt x="1167511" y="113245"/>
                  </a:lnTo>
                  <a:lnTo>
                    <a:pt x="1154176" y="96062"/>
                  </a:lnTo>
                  <a:lnTo>
                    <a:pt x="1122426" y="81432"/>
                  </a:lnTo>
                  <a:lnTo>
                    <a:pt x="1080008" y="79527"/>
                  </a:lnTo>
                  <a:close/>
                </a:path>
                <a:path w="1506220" h="474345">
                  <a:moveTo>
                    <a:pt x="1420114" y="291376"/>
                  </a:moveTo>
                  <a:lnTo>
                    <a:pt x="1346453" y="291376"/>
                  </a:lnTo>
                  <a:lnTo>
                    <a:pt x="1329944" y="339090"/>
                  </a:lnTo>
                  <a:lnTo>
                    <a:pt x="1321053" y="354990"/>
                  </a:lnTo>
                  <a:lnTo>
                    <a:pt x="1307084" y="362635"/>
                  </a:lnTo>
                  <a:lnTo>
                    <a:pt x="1286764" y="366445"/>
                  </a:lnTo>
                  <a:lnTo>
                    <a:pt x="1259459" y="369633"/>
                  </a:lnTo>
                  <a:lnTo>
                    <a:pt x="1237361" y="381711"/>
                  </a:lnTo>
                  <a:lnTo>
                    <a:pt x="1227836" y="403987"/>
                  </a:lnTo>
                  <a:lnTo>
                    <a:pt x="1226566" y="425615"/>
                  </a:lnTo>
                  <a:lnTo>
                    <a:pt x="1227201" y="435152"/>
                  </a:lnTo>
                  <a:lnTo>
                    <a:pt x="1279778" y="428790"/>
                  </a:lnTo>
                  <a:lnTo>
                    <a:pt x="1322324" y="423062"/>
                  </a:lnTo>
                  <a:lnTo>
                    <a:pt x="1382649" y="383628"/>
                  </a:lnTo>
                  <a:lnTo>
                    <a:pt x="1404239" y="337185"/>
                  </a:lnTo>
                  <a:lnTo>
                    <a:pt x="1420114" y="291376"/>
                  </a:lnTo>
                  <a:close/>
                </a:path>
                <a:path w="1506220" h="474345">
                  <a:moveTo>
                    <a:pt x="1244346" y="76339"/>
                  </a:moveTo>
                  <a:lnTo>
                    <a:pt x="1220216" y="78892"/>
                  </a:lnTo>
                  <a:lnTo>
                    <a:pt x="1209421" y="81432"/>
                  </a:lnTo>
                  <a:lnTo>
                    <a:pt x="1209421" y="242392"/>
                  </a:lnTo>
                  <a:lnTo>
                    <a:pt x="1212596" y="268478"/>
                  </a:lnTo>
                  <a:lnTo>
                    <a:pt x="1220851" y="289471"/>
                  </a:lnTo>
                  <a:lnTo>
                    <a:pt x="1234821" y="304101"/>
                  </a:lnTo>
                  <a:lnTo>
                    <a:pt x="1253871" y="310464"/>
                  </a:lnTo>
                  <a:lnTo>
                    <a:pt x="1272159" y="310464"/>
                  </a:lnTo>
                  <a:lnTo>
                    <a:pt x="1292478" y="307911"/>
                  </a:lnTo>
                  <a:lnTo>
                    <a:pt x="1317244" y="302196"/>
                  </a:lnTo>
                  <a:lnTo>
                    <a:pt x="1346453" y="291376"/>
                  </a:lnTo>
                  <a:lnTo>
                    <a:pt x="1420114" y="291376"/>
                  </a:lnTo>
                  <a:lnTo>
                    <a:pt x="1432687" y="254482"/>
                  </a:lnTo>
                  <a:lnTo>
                    <a:pt x="1317244" y="254482"/>
                  </a:lnTo>
                  <a:lnTo>
                    <a:pt x="1296289" y="248754"/>
                  </a:lnTo>
                  <a:lnTo>
                    <a:pt x="1283589" y="235394"/>
                  </a:lnTo>
                  <a:lnTo>
                    <a:pt x="1279778" y="214401"/>
                  </a:lnTo>
                  <a:lnTo>
                    <a:pt x="1279778" y="101155"/>
                  </a:lnTo>
                  <a:lnTo>
                    <a:pt x="1268349" y="80797"/>
                  </a:lnTo>
                  <a:lnTo>
                    <a:pt x="1244346" y="76339"/>
                  </a:lnTo>
                  <a:close/>
                </a:path>
                <a:path w="1506220" h="474345">
                  <a:moveTo>
                    <a:pt x="1505712" y="42621"/>
                  </a:moveTo>
                  <a:lnTo>
                    <a:pt x="1449832" y="51536"/>
                  </a:lnTo>
                  <a:lnTo>
                    <a:pt x="1410589" y="94157"/>
                  </a:lnTo>
                  <a:lnTo>
                    <a:pt x="1358519" y="250024"/>
                  </a:lnTo>
                  <a:lnTo>
                    <a:pt x="1348359" y="252564"/>
                  </a:lnTo>
                  <a:lnTo>
                    <a:pt x="1317244" y="254482"/>
                  </a:lnTo>
                  <a:lnTo>
                    <a:pt x="1432687" y="254482"/>
                  </a:lnTo>
                  <a:lnTo>
                    <a:pt x="1505712" y="42621"/>
                  </a:lnTo>
                  <a:close/>
                </a:path>
              </a:pathLst>
            </a:custGeom>
            <a:solidFill>
              <a:srgbClr val="004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41863" y="5765292"/>
              <a:ext cx="220979" cy="246887"/>
            </a:xfrm>
            <a:prstGeom prst="rect">
              <a:avLst/>
            </a:prstGeom>
          </p:spPr>
        </p:pic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3FA07443-D30A-3D7A-8060-1E436C2317F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59092" y="3102774"/>
            <a:ext cx="1838323" cy="6524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20B005C-845B-9D4C-8634-9D45FD19A8B1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565" y="3499440"/>
            <a:ext cx="1257300" cy="98907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0EFDD84-6A9E-8B3A-C1CF-DC49D323D3B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063" y="619778"/>
            <a:ext cx="2171700" cy="71437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7D91AF8-98B9-98D7-63B4-4BB0D6A7B29B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776" y="1394777"/>
            <a:ext cx="1251170" cy="1251170"/>
          </a:xfrm>
          <a:prstGeom prst="rect">
            <a:avLst/>
          </a:prstGeom>
        </p:spPr>
      </p:pic>
      <p:pic>
        <p:nvPicPr>
          <p:cNvPr id="27" name="Graphique 26">
            <a:extLst>
              <a:ext uri="{FF2B5EF4-FFF2-40B4-BE49-F238E27FC236}">
                <a16:creationId xmlns:a16="http://schemas.microsoft.com/office/drawing/2014/main" id="{31E4FCE8-E025-9D55-F0CF-F7AF5D9B4EA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302012" y="793091"/>
            <a:ext cx="2155516" cy="76077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60069" y="761"/>
            <a:ext cx="0" cy="1320800"/>
          </a:xfrm>
          <a:custGeom>
            <a:avLst/>
            <a:gdLst/>
            <a:ahLst/>
            <a:cxnLst/>
            <a:rect l="l" t="t" r="r" b="b"/>
            <a:pathLst>
              <a:path h="1320800">
                <a:moveTo>
                  <a:pt x="0" y="0"/>
                </a:moveTo>
                <a:lnTo>
                  <a:pt x="0" y="13208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9439" y="2540507"/>
            <a:ext cx="1998345" cy="1987550"/>
          </a:xfrm>
          <a:custGeom>
            <a:avLst/>
            <a:gdLst/>
            <a:ahLst/>
            <a:cxnLst/>
            <a:rect l="l" t="t" r="r" b="b"/>
            <a:pathLst>
              <a:path w="1998345" h="1987550">
                <a:moveTo>
                  <a:pt x="998982" y="0"/>
                </a:moveTo>
                <a:lnTo>
                  <a:pt x="950583" y="1145"/>
                </a:lnTo>
                <a:lnTo>
                  <a:pt x="902778" y="4548"/>
                </a:lnTo>
                <a:lnTo>
                  <a:pt x="855620" y="10156"/>
                </a:lnTo>
                <a:lnTo>
                  <a:pt x="809161" y="17917"/>
                </a:lnTo>
                <a:lnTo>
                  <a:pt x="763453" y="27778"/>
                </a:lnTo>
                <a:lnTo>
                  <a:pt x="718549" y="39689"/>
                </a:lnTo>
                <a:lnTo>
                  <a:pt x="674500" y="53596"/>
                </a:lnTo>
                <a:lnTo>
                  <a:pt x="631360" y="69448"/>
                </a:lnTo>
                <a:lnTo>
                  <a:pt x="589181" y="87192"/>
                </a:lnTo>
                <a:lnTo>
                  <a:pt x="548014" y="106777"/>
                </a:lnTo>
                <a:lnTo>
                  <a:pt x="507913" y="128151"/>
                </a:lnTo>
                <a:lnTo>
                  <a:pt x="468929" y="151261"/>
                </a:lnTo>
                <a:lnTo>
                  <a:pt x="431115" y="176055"/>
                </a:lnTo>
                <a:lnTo>
                  <a:pt x="394524" y="202482"/>
                </a:lnTo>
                <a:lnTo>
                  <a:pt x="359207" y="230489"/>
                </a:lnTo>
                <a:lnTo>
                  <a:pt x="325218" y="260024"/>
                </a:lnTo>
                <a:lnTo>
                  <a:pt x="292608" y="291036"/>
                </a:lnTo>
                <a:lnTo>
                  <a:pt x="261429" y="323472"/>
                </a:lnTo>
                <a:lnTo>
                  <a:pt x="231734" y="357279"/>
                </a:lnTo>
                <a:lnTo>
                  <a:pt x="203576" y="392407"/>
                </a:lnTo>
                <a:lnTo>
                  <a:pt x="177007" y="428803"/>
                </a:lnTo>
                <a:lnTo>
                  <a:pt x="152079" y="466414"/>
                </a:lnTo>
                <a:lnTo>
                  <a:pt x="128844" y="505190"/>
                </a:lnTo>
                <a:lnTo>
                  <a:pt x="107355" y="545077"/>
                </a:lnTo>
                <a:lnTo>
                  <a:pt x="87664" y="586024"/>
                </a:lnTo>
                <a:lnTo>
                  <a:pt x="69824" y="627979"/>
                </a:lnTo>
                <a:lnTo>
                  <a:pt x="53886" y="670889"/>
                </a:lnTo>
                <a:lnTo>
                  <a:pt x="39904" y="714703"/>
                </a:lnTo>
                <a:lnTo>
                  <a:pt x="27929" y="759369"/>
                </a:lnTo>
                <a:lnTo>
                  <a:pt x="18014" y="804834"/>
                </a:lnTo>
                <a:lnTo>
                  <a:pt x="10211" y="851046"/>
                </a:lnTo>
                <a:lnTo>
                  <a:pt x="4573" y="897954"/>
                </a:lnTo>
                <a:lnTo>
                  <a:pt x="1152" y="945505"/>
                </a:lnTo>
                <a:lnTo>
                  <a:pt x="0" y="993647"/>
                </a:lnTo>
                <a:lnTo>
                  <a:pt x="1152" y="1041790"/>
                </a:lnTo>
                <a:lnTo>
                  <a:pt x="4573" y="1089341"/>
                </a:lnTo>
                <a:lnTo>
                  <a:pt x="10211" y="1136249"/>
                </a:lnTo>
                <a:lnTo>
                  <a:pt x="18014" y="1182461"/>
                </a:lnTo>
                <a:lnTo>
                  <a:pt x="27929" y="1227926"/>
                </a:lnTo>
                <a:lnTo>
                  <a:pt x="39904" y="1272592"/>
                </a:lnTo>
                <a:lnTo>
                  <a:pt x="53886" y="1316406"/>
                </a:lnTo>
                <a:lnTo>
                  <a:pt x="69824" y="1359316"/>
                </a:lnTo>
                <a:lnTo>
                  <a:pt x="87664" y="1401271"/>
                </a:lnTo>
                <a:lnTo>
                  <a:pt x="107355" y="1442218"/>
                </a:lnTo>
                <a:lnTo>
                  <a:pt x="128844" y="1482105"/>
                </a:lnTo>
                <a:lnTo>
                  <a:pt x="152079" y="1520881"/>
                </a:lnTo>
                <a:lnTo>
                  <a:pt x="177007" y="1558492"/>
                </a:lnTo>
                <a:lnTo>
                  <a:pt x="203576" y="1594888"/>
                </a:lnTo>
                <a:lnTo>
                  <a:pt x="231734" y="1630016"/>
                </a:lnTo>
                <a:lnTo>
                  <a:pt x="261429" y="1663823"/>
                </a:lnTo>
                <a:lnTo>
                  <a:pt x="292607" y="1696259"/>
                </a:lnTo>
                <a:lnTo>
                  <a:pt x="325218" y="1727271"/>
                </a:lnTo>
                <a:lnTo>
                  <a:pt x="359207" y="1756806"/>
                </a:lnTo>
                <a:lnTo>
                  <a:pt x="394524" y="1784813"/>
                </a:lnTo>
                <a:lnTo>
                  <a:pt x="431115" y="1811240"/>
                </a:lnTo>
                <a:lnTo>
                  <a:pt x="468929" y="1836034"/>
                </a:lnTo>
                <a:lnTo>
                  <a:pt x="507913" y="1859144"/>
                </a:lnTo>
                <a:lnTo>
                  <a:pt x="548014" y="1880518"/>
                </a:lnTo>
                <a:lnTo>
                  <a:pt x="589181" y="1900103"/>
                </a:lnTo>
                <a:lnTo>
                  <a:pt x="631360" y="1917847"/>
                </a:lnTo>
                <a:lnTo>
                  <a:pt x="674500" y="1933699"/>
                </a:lnTo>
                <a:lnTo>
                  <a:pt x="718549" y="1947606"/>
                </a:lnTo>
                <a:lnTo>
                  <a:pt x="763453" y="1959517"/>
                </a:lnTo>
                <a:lnTo>
                  <a:pt x="809161" y="1969378"/>
                </a:lnTo>
                <a:lnTo>
                  <a:pt x="855620" y="1977139"/>
                </a:lnTo>
                <a:lnTo>
                  <a:pt x="902778" y="1982747"/>
                </a:lnTo>
                <a:lnTo>
                  <a:pt x="950583" y="1986150"/>
                </a:lnTo>
                <a:lnTo>
                  <a:pt x="998982" y="1987295"/>
                </a:lnTo>
                <a:lnTo>
                  <a:pt x="1047380" y="1986150"/>
                </a:lnTo>
                <a:lnTo>
                  <a:pt x="1095185" y="1982747"/>
                </a:lnTo>
                <a:lnTo>
                  <a:pt x="1142343" y="1977139"/>
                </a:lnTo>
                <a:lnTo>
                  <a:pt x="1188802" y="1969378"/>
                </a:lnTo>
                <a:lnTo>
                  <a:pt x="1234510" y="1959517"/>
                </a:lnTo>
                <a:lnTo>
                  <a:pt x="1279414" y="1947606"/>
                </a:lnTo>
                <a:lnTo>
                  <a:pt x="1323463" y="1933699"/>
                </a:lnTo>
                <a:lnTo>
                  <a:pt x="1366603" y="1917847"/>
                </a:lnTo>
                <a:lnTo>
                  <a:pt x="1408782" y="1900103"/>
                </a:lnTo>
                <a:lnTo>
                  <a:pt x="1449949" y="1880518"/>
                </a:lnTo>
                <a:lnTo>
                  <a:pt x="1490050" y="1859144"/>
                </a:lnTo>
                <a:lnTo>
                  <a:pt x="1529034" y="1836034"/>
                </a:lnTo>
                <a:lnTo>
                  <a:pt x="1566848" y="1811240"/>
                </a:lnTo>
                <a:lnTo>
                  <a:pt x="1603439" y="1784813"/>
                </a:lnTo>
                <a:lnTo>
                  <a:pt x="1638756" y="1756806"/>
                </a:lnTo>
                <a:lnTo>
                  <a:pt x="1672745" y="1727271"/>
                </a:lnTo>
                <a:lnTo>
                  <a:pt x="1705355" y="1696259"/>
                </a:lnTo>
                <a:lnTo>
                  <a:pt x="1736534" y="1663823"/>
                </a:lnTo>
                <a:lnTo>
                  <a:pt x="1766229" y="1630016"/>
                </a:lnTo>
                <a:lnTo>
                  <a:pt x="1794387" y="1594888"/>
                </a:lnTo>
                <a:lnTo>
                  <a:pt x="1820956" y="1558492"/>
                </a:lnTo>
                <a:lnTo>
                  <a:pt x="1845884" y="1520881"/>
                </a:lnTo>
                <a:lnTo>
                  <a:pt x="1869119" y="1482105"/>
                </a:lnTo>
                <a:lnTo>
                  <a:pt x="1890608" y="1442218"/>
                </a:lnTo>
                <a:lnTo>
                  <a:pt x="1910299" y="1401271"/>
                </a:lnTo>
                <a:lnTo>
                  <a:pt x="1928139" y="1359316"/>
                </a:lnTo>
                <a:lnTo>
                  <a:pt x="1944077" y="1316406"/>
                </a:lnTo>
                <a:lnTo>
                  <a:pt x="1958059" y="1272592"/>
                </a:lnTo>
                <a:lnTo>
                  <a:pt x="1970034" y="1227926"/>
                </a:lnTo>
                <a:lnTo>
                  <a:pt x="1979949" y="1182461"/>
                </a:lnTo>
                <a:lnTo>
                  <a:pt x="1987752" y="1136249"/>
                </a:lnTo>
                <a:lnTo>
                  <a:pt x="1993390" y="1089341"/>
                </a:lnTo>
                <a:lnTo>
                  <a:pt x="1996811" y="1041790"/>
                </a:lnTo>
                <a:lnTo>
                  <a:pt x="1997964" y="993647"/>
                </a:lnTo>
                <a:lnTo>
                  <a:pt x="1996811" y="945505"/>
                </a:lnTo>
                <a:lnTo>
                  <a:pt x="1993390" y="897954"/>
                </a:lnTo>
                <a:lnTo>
                  <a:pt x="1987752" y="851046"/>
                </a:lnTo>
                <a:lnTo>
                  <a:pt x="1979949" y="804834"/>
                </a:lnTo>
                <a:lnTo>
                  <a:pt x="1970034" y="759369"/>
                </a:lnTo>
                <a:lnTo>
                  <a:pt x="1958059" y="714703"/>
                </a:lnTo>
                <a:lnTo>
                  <a:pt x="1944077" y="670889"/>
                </a:lnTo>
                <a:lnTo>
                  <a:pt x="1928139" y="627979"/>
                </a:lnTo>
                <a:lnTo>
                  <a:pt x="1910299" y="586024"/>
                </a:lnTo>
                <a:lnTo>
                  <a:pt x="1890608" y="545077"/>
                </a:lnTo>
                <a:lnTo>
                  <a:pt x="1869119" y="505190"/>
                </a:lnTo>
                <a:lnTo>
                  <a:pt x="1845884" y="466414"/>
                </a:lnTo>
                <a:lnTo>
                  <a:pt x="1820956" y="428803"/>
                </a:lnTo>
                <a:lnTo>
                  <a:pt x="1794387" y="392407"/>
                </a:lnTo>
                <a:lnTo>
                  <a:pt x="1766229" y="357279"/>
                </a:lnTo>
                <a:lnTo>
                  <a:pt x="1736534" y="323472"/>
                </a:lnTo>
                <a:lnTo>
                  <a:pt x="1705356" y="291036"/>
                </a:lnTo>
                <a:lnTo>
                  <a:pt x="1672745" y="260024"/>
                </a:lnTo>
                <a:lnTo>
                  <a:pt x="1638756" y="230489"/>
                </a:lnTo>
                <a:lnTo>
                  <a:pt x="1603439" y="202482"/>
                </a:lnTo>
                <a:lnTo>
                  <a:pt x="1566848" y="176055"/>
                </a:lnTo>
                <a:lnTo>
                  <a:pt x="1529034" y="151261"/>
                </a:lnTo>
                <a:lnTo>
                  <a:pt x="1490050" y="128151"/>
                </a:lnTo>
                <a:lnTo>
                  <a:pt x="1449949" y="106777"/>
                </a:lnTo>
                <a:lnTo>
                  <a:pt x="1408782" y="87192"/>
                </a:lnTo>
                <a:lnTo>
                  <a:pt x="1366603" y="69448"/>
                </a:lnTo>
                <a:lnTo>
                  <a:pt x="1323463" y="53596"/>
                </a:lnTo>
                <a:lnTo>
                  <a:pt x="1279414" y="39689"/>
                </a:lnTo>
                <a:lnTo>
                  <a:pt x="1234510" y="27778"/>
                </a:lnTo>
                <a:lnTo>
                  <a:pt x="1188802" y="17917"/>
                </a:lnTo>
                <a:lnTo>
                  <a:pt x="1142343" y="10156"/>
                </a:lnTo>
                <a:lnTo>
                  <a:pt x="1095185" y="4548"/>
                </a:lnTo>
                <a:lnTo>
                  <a:pt x="1047380" y="1145"/>
                </a:lnTo>
                <a:lnTo>
                  <a:pt x="998982" y="0"/>
                </a:lnTo>
                <a:close/>
              </a:path>
            </a:pathLst>
          </a:custGeom>
          <a:solidFill>
            <a:srgbClr val="5AA1AD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40595" y="3267455"/>
            <a:ext cx="535305" cy="533400"/>
          </a:xfrm>
          <a:custGeom>
            <a:avLst/>
            <a:gdLst/>
            <a:ahLst/>
            <a:cxnLst/>
            <a:rect l="l" t="t" r="r" b="b"/>
            <a:pathLst>
              <a:path w="535304" h="533400">
                <a:moveTo>
                  <a:pt x="267461" y="0"/>
                </a:moveTo>
                <a:lnTo>
                  <a:pt x="219389" y="4296"/>
                </a:lnTo>
                <a:lnTo>
                  <a:pt x="174141" y="16682"/>
                </a:lnTo>
                <a:lnTo>
                  <a:pt x="132475" y="36406"/>
                </a:lnTo>
                <a:lnTo>
                  <a:pt x="95145" y="62716"/>
                </a:lnTo>
                <a:lnTo>
                  <a:pt x="62908" y="94858"/>
                </a:lnTo>
                <a:lnTo>
                  <a:pt x="36519" y="132080"/>
                </a:lnTo>
                <a:lnTo>
                  <a:pt x="16734" y="173629"/>
                </a:lnTo>
                <a:lnTo>
                  <a:pt x="4309" y="218753"/>
                </a:lnTo>
                <a:lnTo>
                  <a:pt x="0" y="266700"/>
                </a:lnTo>
                <a:lnTo>
                  <a:pt x="4309" y="314646"/>
                </a:lnTo>
                <a:lnTo>
                  <a:pt x="16734" y="359770"/>
                </a:lnTo>
                <a:lnTo>
                  <a:pt x="36519" y="401319"/>
                </a:lnTo>
                <a:lnTo>
                  <a:pt x="62908" y="438541"/>
                </a:lnTo>
                <a:lnTo>
                  <a:pt x="95145" y="470683"/>
                </a:lnTo>
                <a:lnTo>
                  <a:pt x="132475" y="496993"/>
                </a:lnTo>
                <a:lnTo>
                  <a:pt x="174141" y="516717"/>
                </a:lnTo>
                <a:lnTo>
                  <a:pt x="219389" y="529103"/>
                </a:lnTo>
                <a:lnTo>
                  <a:pt x="267461" y="533400"/>
                </a:lnTo>
                <a:lnTo>
                  <a:pt x="315534" y="529103"/>
                </a:lnTo>
                <a:lnTo>
                  <a:pt x="360782" y="516717"/>
                </a:lnTo>
                <a:lnTo>
                  <a:pt x="402448" y="496993"/>
                </a:lnTo>
                <a:lnTo>
                  <a:pt x="439778" y="470683"/>
                </a:lnTo>
                <a:lnTo>
                  <a:pt x="472015" y="438541"/>
                </a:lnTo>
                <a:lnTo>
                  <a:pt x="498404" y="401320"/>
                </a:lnTo>
                <a:lnTo>
                  <a:pt x="518189" y="359770"/>
                </a:lnTo>
                <a:lnTo>
                  <a:pt x="530614" y="314646"/>
                </a:lnTo>
                <a:lnTo>
                  <a:pt x="534924" y="266700"/>
                </a:lnTo>
                <a:lnTo>
                  <a:pt x="530614" y="218753"/>
                </a:lnTo>
                <a:lnTo>
                  <a:pt x="518189" y="173629"/>
                </a:lnTo>
                <a:lnTo>
                  <a:pt x="498404" y="132079"/>
                </a:lnTo>
                <a:lnTo>
                  <a:pt x="472015" y="94858"/>
                </a:lnTo>
                <a:lnTo>
                  <a:pt x="439778" y="62716"/>
                </a:lnTo>
                <a:lnTo>
                  <a:pt x="402448" y="36406"/>
                </a:lnTo>
                <a:lnTo>
                  <a:pt x="360782" y="16682"/>
                </a:lnTo>
                <a:lnTo>
                  <a:pt x="315534" y="4296"/>
                </a:lnTo>
                <a:lnTo>
                  <a:pt x="267461" y="0"/>
                </a:lnTo>
                <a:close/>
              </a:path>
            </a:pathLst>
          </a:custGeom>
          <a:solidFill>
            <a:srgbClr val="90A1C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7047" y="3429000"/>
            <a:ext cx="105156" cy="10515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523872" y="1118552"/>
            <a:ext cx="6348095" cy="4727575"/>
            <a:chOff x="1523872" y="1118552"/>
            <a:chExt cx="6348095" cy="4727575"/>
          </a:xfrm>
        </p:grpSpPr>
        <p:sp>
          <p:nvSpPr>
            <p:cNvPr id="9" name="object 9"/>
            <p:cNvSpPr/>
            <p:nvPr/>
          </p:nvSpPr>
          <p:spPr>
            <a:xfrm>
              <a:off x="3119627" y="1120139"/>
              <a:ext cx="4750435" cy="4724400"/>
            </a:xfrm>
            <a:custGeom>
              <a:avLst/>
              <a:gdLst/>
              <a:ahLst/>
              <a:cxnLst/>
              <a:rect l="l" t="t" r="r" b="b"/>
              <a:pathLst>
                <a:path w="4750434" h="4724400">
                  <a:moveTo>
                    <a:pt x="0" y="2362200"/>
                  </a:moveTo>
                  <a:lnTo>
                    <a:pt x="484" y="2313997"/>
                  </a:lnTo>
                  <a:lnTo>
                    <a:pt x="1932" y="2266030"/>
                  </a:lnTo>
                  <a:lnTo>
                    <a:pt x="4334" y="2218307"/>
                  </a:lnTo>
                  <a:lnTo>
                    <a:pt x="7681" y="2170838"/>
                  </a:lnTo>
                  <a:lnTo>
                    <a:pt x="11963" y="2123630"/>
                  </a:lnTo>
                  <a:lnTo>
                    <a:pt x="17172" y="2076694"/>
                  </a:lnTo>
                  <a:lnTo>
                    <a:pt x="23298" y="2030039"/>
                  </a:lnTo>
                  <a:lnTo>
                    <a:pt x="30333" y="1983674"/>
                  </a:lnTo>
                  <a:lnTo>
                    <a:pt x="38266" y="1937608"/>
                  </a:lnTo>
                  <a:lnTo>
                    <a:pt x="47088" y="1891850"/>
                  </a:lnTo>
                  <a:lnTo>
                    <a:pt x="56791" y="1846409"/>
                  </a:lnTo>
                  <a:lnTo>
                    <a:pt x="67366" y="1801294"/>
                  </a:lnTo>
                  <a:lnTo>
                    <a:pt x="78802" y="1756516"/>
                  </a:lnTo>
                  <a:lnTo>
                    <a:pt x="91091" y="1712082"/>
                  </a:lnTo>
                  <a:lnTo>
                    <a:pt x="104224" y="1668002"/>
                  </a:lnTo>
                  <a:lnTo>
                    <a:pt x="118192" y="1624285"/>
                  </a:lnTo>
                  <a:lnTo>
                    <a:pt x="132984" y="1580940"/>
                  </a:lnTo>
                  <a:lnTo>
                    <a:pt x="148593" y="1537977"/>
                  </a:lnTo>
                  <a:lnTo>
                    <a:pt x="165008" y="1495404"/>
                  </a:lnTo>
                  <a:lnTo>
                    <a:pt x="182221" y="1453231"/>
                  </a:lnTo>
                  <a:lnTo>
                    <a:pt x="200222" y="1411467"/>
                  </a:lnTo>
                  <a:lnTo>
                    <a:pt x="219003" y="1370121"/>
                  </a:lnTo>
                  <a:lnTo>
                    <a:pt x="238554" y="1329202"/>
                  </a:lnTo>
                  <a:lnTo>
                    <a:pt x="258865" y="1288719"/>
                  </a:lnTo>
                  <a:lnTo>
                    <a:pt x="279928" y="1248681"/>
                  </a:lnTo>
                  <a:lnTo>
                    <a:pt x="301734" y="1209099"/>
                  </a:lnTo>
                  <a:lnTo>
                    <a:pt x="324273" y="1169980"/>
                  </a:lnTo>
                  <a:lnTo>
                    <a:pt x="347536" y="1131334"/>
                  </a:lnTo>
                  <a:lnTo>
                    <a:pt x="371513" y="1093170"/>
                  </a:lnTo>
                  <a:lnTo>
                    <a:pt x="396197" y="1055497"/>
                  </a:lnTo>
                  <a:lnTo>
                    <a:pt x="421576" y="1018325"/>
                  </a:lnTo>
                  <a:lnTo>
                    <a:pt x="447643" y="981662"/>
                  </a:lnTo>
                  <a:lnTo>
                    <a:pt x="474388" y="945518"/>
                  </a:lnTo>
                  <a:lnTo>
                    <a:pt x="501802" y="909902"/>
                  </a:lnTo>
                  <a:lnTo>
                    <a:pt x="529875" y="874823"/>
                  </a:lnTo>
                  <a:lnTo>
                    <a:pt x="558599" y="840290"/>
                  </a:lnTo>
                  <a:lnTo>
                    <a:pt x="587964" y="806312"/>
                  </a:lnTo>
                  <a:lnTo>
                    <a:pt x="617961" y="772899"/>
                  </a:lnTo>
                  <a:lnTo>
                    <a:pt x="648581" y="740059"/>
                  </a:lnTo>
                  <a:lnTo>
                    <a:pt x="679814" y="707803"/>
                  </a:lnTo>
                  <a:lnTo>
                    <a:pt x="711652" y="676138"/>
                  </a:lnTo>
                  <a:lnTo>
                    <a:pt x="744085" y="645074"/>
                  </a:lnTo>
                  <a:lnTo>
                    <a:pt x="777104" y="614620"/>
                  </a:lnTo>
                  <a:lnTo>
                    <a:pt x="810700" y="584786"/>
                  </a:lnTo>
                  <a:lnTo>
                    <a:pt x="844863" y="555580"/>
                  </a:lnTo>
                  <a:lnTo>
                    <a:pt x="879585" y="527012"/>
                  </a:lnTo>
                  <a:lnTo>
                    <a:pt x="914856" y="499091"/>
                  </a:lnTo>
                  <a:lnTo>
                    <a:pt x="950667" y="471826"/>
                  </a:lnTo>
                  <a:lnTo>
                    <a:pt x="987009" y="445226"/>
                  </a:lnTo>
                  <a:lnTo>
                    <a:pt x="1023872" y="419300"/>
                  </a:lnTo>
                  <a:lnTo>
                    <a:pt x="1061248" y="394058"/>
                  </a:lnTo>
                  <a:lnTo>
                    <a:pt x="1099127" y="369508"/>
                  </a:lnTo>
                  <a:lnTo>
                    <a:pt x="1137500" y="345660"/>
                  </a:lnTo>
                  <a:lnTo>
                    <a:pt x="1176358" y="322523"/>
                  </a:lnTo>
                  <a:lnTo>
                    <a:pt x="1215692" y="300106"/>
                  </a:lnTo>
                  <a:lnTo>
                    <a:pt x="1255491" y="278418"/>
                  </a:lnTo>
                  <a:lnTo>
                    <a:pt x="1295749" y="257469"/>
                  </a:lnTo>
                  <a:lnTo>
                    <a:pt x="1336454" y="237267"/>
                  </a:lnTo>
                  <a:lnTo>
                    <a:pt x="1377597" y="217822"/>
                  </a:lnTo>
                  <a:lnTo>
                    <a:pt x="1419171" y="199143"/>
                  </a:lnTo>
                  <a:lnTo>
                    <a:pt x="1461165" y="181239"/>
                  </a:lnTo>
                  <a:lnTo>
                    <a:pt x="1503570" y="164119"/>
                  </a:lnTo>
                  <a:lnTo>
                    <a:pt x="1546377" y="147792"/>
                  </a:lnTo>
                  <a:lnTo>
                    <a:pt x="1589576" y="132268"/>
                  </a:lnTo>
                  <a:lnTo>
                    <a:pt x="1633160" y="117555"/>
                  </a:lnTo>
                  <a:lnTo>
                    <a:pt x="1677117" y="103663"/>
                  </a:lnTo>
                  <a:lnTo>
                    <a:pt x="1721440" y="90601"/>
                  </a:lnTo>
                  <a:lnTo>
                    <a:pt x="1766119" y="78378"/>
                  </a:lnTo>
                  <a:lnTo>
                    <a:pt x="1811145" y="67003"/>
                  </a:lnTo>
                  <a:lnTo>
                    <a:pt x="1856508" y="56486"/>
                  </a:lnTo>
                  <a:lnTo>
                    <a:pt x="1902200" y="46835"/>
                  </a:lnTo>
                  <a:lnTo>
                    <a:pt x="1948211" y="38060"/>
                  </a:lnTo>
                  <a:lnTo>
                    <a:pt x="1994532" y="30169"/>
                  </a:lnTo>
                  <a:lnTo>
                    <a:pt x="2041153" y="23173"/>
                  </a:lnTo>
                  <a:lnTo>
                    <a:pt x="2088066" y="17080"/>
                  </a:lnTo>
                  <a:lnTo>
                    <a:pt x="2135262" y="11899"/>
                  </a:lnTo>
                  <a:lnTo>
                    <a:pt x="2182731" y="7640"/>
                  </a:lnTo>
                  <a:lnTo>
                    <a:pt x="2230464" y="4311"/>
                  </a:lnTo>
                  <a:lnTo>
                    <a:pt x="2278451" y="1922"/>
                  </a:lnTo>
                  <a:lnTo>
                    <a:pt x="2326684" y="482"/>
                  </a:lnTo>
                  <a:lnTo>
                    <a:pt x="2375154" y="0"/>
                  </a:lnTo>
                  <a:lnTo>
                    <a:pt x="2423623" y="482"/>
                  </a:lnTo>
                  <a:lnTo>
                    <a:pt x="2471856" y="1922"/>
                  </a:lnTo>
                  <a:lnTo>
                    <a:pt x="2519843" y="4311"/>
                  </a:lnTo>
                  <a:lnTo>
                    <a:pt x="2567576" y="7640"/>
                  </a:lnTo>
                  <a:lnTo>
                    <a:pt x="2615045" y="11899"/>
                  </a:lnTo>
                  <a:lnTo>
                    <a:pt x="2662241" y="17080"/>
                  </a:lnTo>
                  <a:lnTo>
                    <a:pt x="2709154" y="23173"/>
                  </a:lnTo>
                  <a:lnTo>
                    <a:pt x="2755775" y="30169"/>
                  </a:lnTo>
                  <a:lnTo>
                    <a:pt x="2802096" y="38060"/>
                  </a:lnTo>
                  <a:lnTo>
                    <a:pt x="2848107" y="46835"/>
                  </a:lnTo>
                  <a:lnTo>
                    <a:pt x="2893799" y="56486"/>
                  </a:lnTo>
                  <a:lnTo>
                    <a:pt x="2939162" y="67003"/>
                  </a:lnTo>
                  <a:lnTo>
                    <a:pt x="2984188" y="78378"/>
                  </a:lnTo>
                  <a:lnTo>
                    <a:pt x="3028867" y="90601"/>
                  </a:lnTo>
                  <a:lnTo>
                    <a:pt x="3073190" y="103663"/>
                  </a:lnTo>
                  <a:lnTo>
                    <a:pt x="3117147" y="117555"/>
                  </a:lnTo>
                  <a:lnTo>
                    <a:pt x="3160731" y="132268"/>
                  </a:lnTo>
                  <a:lnTo>
                    <a:pt x="3203930" y="147792"/>
                  </a:lnTo>
                  <a:lnTo>
                    <a:pt x="3246737" y="164119"/>
                  </a:lnTo>
                  <a:lnTo>
                    <a:pt x="3289142" y="181239"/>
                  </a:lnTo>
                  <a:lnTo>
                    <a:pt x="3331136" y="199143"/>
                  </a:lnTo>
                  <a:lnTo>
                    <a:pt x="3372710" y="217822"/>
                  </a:lnTo>
                  <a:lnTo>
                    <a:pt x="3413853" y="237267"/>
                  </a:lnTo>
                  <a:lnTo>
                    <a:pt x="3454558" y="257469"/>
                  </a:lnTo>
                  <a:lnTo>
                    <a:pt x="3494816" y="278418"/>
                  </a:lnTo>
                  <a:lnTo>
                    <a:pt x="3534615" y="300106"/>
                  </a:lnTo>
                  <a:lnTo>
                    <a:pt x="3573949" y="322523"/>
                  </a:lnTo>
                  <a:lnTo>
                    <a:pt x="3612807" y="345660"/>
                  </a:lnTo>
                  <a:lnTo>
                    <a:pt x="3651180" y="369508"/>
                  </a:lnTo>
                  <a:lnTo>
                    <a:pt x="3689059" y="394058"/>
                  </a:lnTo>
                  <a:lnTo>
                    <a:pt x="3726435" y="419300"/>
                  </a:lnTo>
                  <a:lnTo>
                    <a:pt x="3763298" y="445226"/>
                  </a:lnTo>
                  <a:lnTo>
                    <a:pt x="3799640" y="471826"/>
                  </a:lnTo>
                  <a:lnTo>
                    <a:pt x="3835451" y="499091"/>
                  </a:lnTo>
                  <a:lnTo>
                    <a:pt x="3870722" y="527012"/>
                  </a:lnTo>
                  <a:lnTo>
                    <a:pt x="3905444" y="555580"/>
                  </a:lnTo>
                  <a:lnTo>
                    <a:pt x="3939607" y="584786"/>
                  </a:lnTo>
                  <a:lnTo>
                    <a:pt x="3973203" y="614620"/>
                  </a:lnTo>
                  <a:lnTo>
                    <a:pt x="4006222" y="645074"/>
                  </a:lnTo>
                  <a:lnTo>
                    <a:pt x="4038655" y="676138"/>
                  </a:lnTo>
                  <a:lnTo>
                    <a:pt x="4070493" y="707803"/>
                  </a:lnTo>
                  <a:lnTo>
                    <a:pt x="4101726" y="740059"/>
                  </a:lnTo>
                  <a:lnTo>
                    <a:pt x="4132346" y="772899"/>
                  </a:lnTo>
                  <a:lnTo>
                    <a:pt x="4162343" y="806312"/>
                  </a:lnTo>
                  <a:lnTo>
                    <a:pt x="4191708" y="840290"/>
                  </a:lnTo>
                  <a:lnTo>
                    <a:pt x="4220432" y="874823"/>
                  </a:lnTo>
                  <a:lnTo>
                    <a:pt x="4248505" y="909902"/>
                  </a:lnTo>
                  <a:lnTo>
                    <a:pt x="4275919" y="945518"/>
                  </a:lnTo>
                  <a:lnTo>
                    <a:pt x="4302664" y="981662"/>
                  </a:lnTo>
                  <a:lnTo>
                    <a:pt x="4328731" y="1018325"/>
                  </a:lnTo>
                  <a:lnTo>
                    <a:pt x="4354110" y="1055497"/>
                  </a:lnTo>
                  <a:lnTo>
                    <a:pt x="4378794" y="1093170"/>
                  </a:lnTo>
                  <a:lnTo>
                    <a:pt x="4402771" y="1131334"/>
                  </a:lnTo>
                  <a:lnTo>
                    <a:pt x="4426034" y="1169980"/>
                  </a:lnTo>
                  <a:lnTo>
                    <a:pt x="4448573" y="1209099"/>
                  </a:lnTo>
                  <a:lnTo>
                    <a:pt x="4470379" y="1248681"/>
                  </a:lnTo>
                  <a:lnTo>
                    <a:pt x="4491442" y="1288719"/>
                  </a:lnTo>
                  <a:lnTo>
                    <a:pt x="4511753" y="1329202"/>
                  </a:lnTo>
                  <a:lnTo>
                    <a:pt x="4531304" y="1370121"/>
                  </a:lnTo>
                  <a:lnTo>
                    <a:pt x="4550085" y="1411467"/>
                  </a:lnTo>
                  <a:lnTo>
                    <a:pt x="4568086" y="1453231"/>
                  </a:lnTo>
                  <a:lnTo>
                    <a:pt x="4585299" y="1495404"/>
                  </a:lnTo>
                  <a:lnTo>
                    <a:pt x="4601714" y="1537977"/>
                  </a:lnTo>
                  <a:lnTo>
                    <a:pt x="4617323" y="1580940"/>
                  </a:lnTo>
                  <a:lnTo>
                    <a:pt x="4632115" y="1624285"/>
                  </a:lnTo>
                  <a:lnTo>
                    <a:pt x="4646083" y="1668002"/>
                  </a:lnTo>
                  <a:lnTo>
                    <a:pt x="4659216" y="1712082"/>
                  </a:lnTo>
                  <a:lnTo>
                    <a:pt x="4671505" y="1756516"/>
                  </a:lnTo>
                  <a:lnTo>
                    <a:pt x="4682941" y="1801294"/>
                  </a:lnTo>
                  <a:lnTo>
                    <a:pt x="4693516" y="1846409"/>
                  </a:lnTo>
                  <a:lnTo>
                    <a:pt x="4703219" y="1891850"/>
                  </a:lnTo>
                  <a:lnTo>
                    <a:pt x="4712041" y="1937608"/>
                  </a:lnTo>
                  <a:lnTo>
                    <a:pt x="4719974" y="1983674"/>
                  </a:lnTo>
                  <a:lnTo>
                    <a:pt x="4727009" y="2030039"/>
                  </a:lnTo>
                  <a:lnTo>
                    <a:pt x="4733135" y="2076694"/>
                  </a:lnTo>
                  <a:lnTo>
                    <a:pt x="4738344" y="2123630"/>
                  </a:lnTo>
                  <a:lnTo>
                    <a:pt x="4742626" y="2170838"/>
                  </a:lnTo>
                  <a:lnTo>
                    <a:pt x="4745973" y="2218307"/>
                  </a:lnTo>
                  <a:lnTo>
                    <a:pt x="4748375" y="2266030"/>
                  </a:lnTo>
                  <a:lnTo>
                    <a:pt x="4749823" y="2313997"/>
                  </a:lnTo>
                  <a:lnTo>
                    <a:pt x="4750308" y="2362200"/>
                  </a:lnTo>
                  <a:lnTo>
                    <a:pt x="4749823" y="2410402"/>
                  </a:lnTo>
                  <a:lnTo>
                    <a:pt x="4748375" y="2458369"/>
                  </a:lnTo>
                  <a:lnTo>
                    <a:pt x="4745973" y="2506092"/>
                  </a:lnTo>
                  <a:lnTo>
                    <a:pt x="4742626" y="2553561"/>
                  </a:lnTo>
                  <a:lnTo>
                    <a:pt x="4738344" y="2600769"/>
                  </a:lnTo>
                  <a:lnTo>
                    <a:pt x="4733135" y="2647705"/>
                  </a:lnTo>
                  <a:lnTo>
                    <a:pt x="4727009" y="2694360"/>
                  </a:lnTo>
                  <a:lnTo>
                    <a:pt x="4719974" y="2740725"/>
                  </a:lnTo>
                  <a:lnTo>
                    <a:pt x="4712041" y="2786791"/>
                  </a:lnTo>
                  <a:lnTo>
                    <a:pt x="4703219" y="2832549"/>
                  </a:lnTo>
                  <a:lnTo>
                    <a:pt x="4693516" y="2877990"/>
                  </a:lnTo>
                  <a:lnTo>
                    <a:pt x="4682941" y="2923105"/>
                  </a:lnTo>
                  <a:lnTo>
                    <a:pt x="4671505" y="2967883"/>
                  </a:lnTo>
                  <a:lnTo>
                    <a:pt x="4659216" y="3012317"/>
                  </a:lnTo>
                  <a:lnTo>
                    <a:pt x="4646083" y="3056397"/>
                  </a:lnTo>
                  <a:lnTo>
                    <a:pt x="4632115" y="3100114"/>
                  </a:lnTo>
                  <a:lnTo>
                    <a:pt x="4617323" y="3143459"/>
                  </a:lnTo>
                  <a:lnTo>
                    <a:pt x="4601714" y="3186422"/>
                  </a:lnTo>
                  <a:lnTo>
                    <a:pt x="4585299" y="3228995"/>
                  </a:lnTo>
                  <a:lnTo>
                    <a:pt x="4568086" y="3271168"/>
                  </a:lnTo>
                  <a:lnTo>
                    <a:pt x="4550085" y="3312932"/>
                  </a:lnTo>
                  <a:lnTo>
                    <a:pt x="4531304" y="3354278"/>
                  </a:lnTo>
                  <a:lnTo>
                    <a:pt x="4511753" y="3395197"/>
                  </a:lnTo>
                  <a:lnTo>
                    <a:pt x="4491442" y="3435680"/>
                  </a:lnTo>
                  <a:lnTo>
                    <a:pt x="4470379" y="3475718"/>
                  </a:lnTo>
                  <a:lnTo>
                    <a:pt x="4448573" y="3515300"/>
                  </a:lnTo>
                  <a:lnTo>
                    <a:pt x="4426034" y="3554419"/>
                  </a:lnTo>
                  <a:lnTo>
                    <a:pt x="4402771" y="3593065"/>
                  </a:lnTo>
                  <a:lnTo>
                    <a:pt x="4378794" y="3631229"/>
                  </a:lnTo>
                  <a:lnTo>
                    <a:pt x="4354110" y="3668902"/>
                  </a:lnTo>
                  <a:lnTo>
                    <a:pt x="4328731" y="3706074"/>
                  </a:lnTo>
                  <a:lnTo>
                    <a:pt x="4302664" y="3742737"/>
                  </a:lnTo>
                  <a:lnTo>
                    <a:pt x="4275919" y="3778881"/>
                  </a:lnTo>
                  <a:lnTo>
                    <a:pt x="4248505" y="3814497"/>
                  </a:lnTo>
                  <a:lnTo>
                    <a:pt x="4220432" y="3849576"/>
                  </a:lnTo>
                  <a:lnTo>
                    <a:pt x="4191708" y="3884109"/>
                  </a:lnTo>
                  <a:lnTo>
                    <a:pt x="4162343" y="3918087"/>
                  </a:lnTo>
                  <a:lnTo>
                    <a:pt x="4132346" y="3951500"/>
                  </a:lnTo>
                  <a:lnTo>
                    <a:pt x="4101726" y="3984340"/>
                  </a:lnTo>
                  <a:lnTo>
                    <a:pt x="4070493" y="4016596"/>
                  </a:lnTo>
                  <a:lnTo>
                    <a:pt x="4038655" y="4048261"/>
                  </a:lnTo>
                  <a:lnTo>
                    <a:pt x="4006222" y="4079325"/>
                  </a:lnTo>
                  <a:lnTo>
                    <a:pt x="3973203" y="4109779"/>
                  </a:lnTo>
                  <a:lnTo>
                    <a:pt x="3939607" y="4139613"/>
                  </a:lnTo>
                  <a:lnTo>
                    <a:pt x="3905444" y="4168819"/>
                  </a:lnTo>
                  <a:lnTo>
                    <a:pt x="3870722" y="4197387"/>
                  </a:lnTo>
                  <a:lnTo>
                    <a:pt x="3835451" y="4225308"/>
                  </a:lnTo>
                  <a:lnTo>
                    <a:pt x="3799640" y="4252573"/>
                  </a:lnTo>
                  <a:lnTo>
                    <a:pt x="3763298" y="4279173"/>
                  </a:lnTo>
                  <a:lnTo>
                    <a:pt x="3726435" y="4305099"/>
                  </a:lnTo>
                  <a:lnTo>
                    <a:pt x="3689059" y="4330341"/>
                  </a:lnTo>
                  <a:lnTo>
                    <a:pt x="3651180" y="4354891"/>
                  </a:lnTo>
                  <a:lnTo>
                    <a:pt x="3612807" y="4378739"/>
                  </a:lnTo>
                  <a:lnTo>
                    <a:pt x="3573949" y="4401876"/>
                  </a:lnTo>
                  <a:lnTo>
                    <a:pt x="3534615" y="4424293"/>
                  </a:lnTo>
                  <a:lnTo>
                    <a:pt x="3494816" y="4445981"/>
                  </a:lnTo>
                  <a:lnTo>
                    <a:pt x="3454558" y="4466930"/>
                  </a:lnTo>
                  <a:lnTo>
                    <a:pt x="3413853" y="4487132"/>
                  </a:lnTo>
                  <a:lnTo>
                    <a:pt x="3372710" y="4506577"/>
                  </a:lnTo>
                  <a:lnTo>
                    <a:pt x="3331136" y="4525256"/>
                  </a:lnTo>
                  <a:lnTo>
                    <a:pt x="3289142" y="4543160"/>
                  </a:lnTo>
                  <a:lnTo>
                    <a:pt x="3246737" y="4560280"/>
                  </a:lnTo>
                  <a:lnTo>
                    <a:pt x="3203930" y="4576607"/>
                  </a:lnTo>
                  <a:lnTo>
                    <a:pt x="3160731" y="4592131"/>
                  </a:lnTo>
                  <a:lnTo>
                    <a:pt x="3117147" y="4606844"/>
                  </a:lnTo>
                  <a:lnTo>
                    <a:pt x="3073190" y="4620736"/>
                  </a:lnTo>
                  <a:lnTo>
                    <a:pt x="3028867" y="4633798"/>
                  </a:lnTo>
                  <a:lnTo>
                    <a:pt x="2984188" y="4646021"/>
                  </a:lnTo>
                  <a:lnTo>
                    <a:pt x="2939162" y="4657396"/>
                  </a:lnTo>
                  <a:lnTo>
                    <a:pt x="2893799" y="4667913"/>
                  </a:lnTo>
                  <a:lnTo>
                    <a:pt x="2848107" y="4677564"/>
                  </a:lnTo>
                  <a:lnTo>
                    <a:pt x="2802096" y="4686339"/>
                  </a:lnTo>
                  <a:lnTo>
                    <a:pt x="2755775" y="4694230"/>
                  </a:lnTo>
                  <a:lnTo>
                    <a:pt x="2709154" y="4701226"/>
                  </a:lnTo>
                  <a:lnTo>
                    <a:pt x="2662241" y="4707319"/>
                  </a:lnTo>
                  <a:lnTo>
                    <a:pt x="2615045" y="4712500"/>
                  </a:lnTo>
                  <a:lnTo>
                    <a:pt x="2567576" y="4716759"/>
                  </a:lnTo>
                  <a:lnTo>
                    <a:pt x="2519843" y="4720088"/>
                  </a:lnTo>
                  <a:lnTo>
                    <a:pt x="2471856" y="4722477"/>
                  </a:lnTo>
                  <a:lnTo>
                    <a:pt x="2423623" y="4723917"/>
                  </a:lnTo>
                  <a:lnTo>
                    <a:pt x="2375154" y="4724400"/>
                  </a:lnTo>
                  <a:lnTo>
                    <a:pt x="2326684" y="4723917"/>
                  </a:lnTo>
                  <a:lnTo>
                    <a:pt x="2278451" y="4722477"/>
                  </a:lnTo>
                  <a:lnTo>
                    <a:pt x="2230464" y="4720088"/>
                  </a:lnTo>
                  <a:lnTo>
                    <a:pt x="2182731" y="4716759"/>
                  </a:lnTo>
                  <a:lnTo>
                    <a:pt x="2135262" y="4712500"/>
                  </a:lnTo>
                  <a:lnTo>
                    <a:pt x="2088066" y="4707319"/>
                  </a:lnTo>
                  <a:lnTo>
                    <a:pt x="2041153" y="4701226"/>
                  </a:lnTo>
                  <a:lnTo>
                    <a:pt x="1994532" y="4694230"/>
                  </a:lnTo>
                  <a:lnTo>
                    <a:pt x="1948211" y="4686339"/>
                  </a:lnTo>
                  <a:lnTo>
                    <a:pt x="1902200" y="4677564"/>
                  </a:lnTo>
                  <a:lnTo>
                    <a:pt x="1856508" y="4667913"/>
                  </a:lnTo>
                  <a:lnTo>
                    <a:pt x="1811145" y="4657396"/>
                  </a:lnTo>
                  <a:lnTo>
                    <a:pt x="1766119" y="4646021"/>
                  </a:lnTo>
                  <a:lnTo>
                    <a:pt x="1721440" y="4633798"/>
                  </a:lnTo>
                  <a:lnTo>
                    <a:pt x="1677117" y="4620736"/>
                  </a:lnTo>
                  <a:lnTo>
                    <a:pt x="1633160" y="4606844"/>
                  </a:lnTo>
                  <a:lnTo>
                    <a:pt x="1589576" y="4592131"/>
                  </a:lnTo>
                  <a:lnTo>
                    <a:pt x="1546377" y="4576607"/>
                  </a:lnTo>
                  <a:lnTo>
                    <a:pt x="1503570" y="4560280"/>
                  </a:lnTo>
                  <a:lnTo>
                    <a:pt x="1461165" y="4543160"/>
                  </a:lnTo>
                  <a:lnTo>
                    <a:pt x="1419171" y="4525256"/>
                  </a:lnTo>
                  <a:lnTo>
                    <a:pt x="1377597" y="4506577"/>
                  </a:lnTo>
                  <a:lnTo>
                    <a:pt x="1336454" y="4487132"/>
                  </a:lnTo>
                  <a:lnTo>
                    <a:pt x="1295749" y="4466930"/>
                  </a:lnTo>
                  <a:lnTo>
                    <a:pt x="1255491" y="4445981"/>
                  </a:lnTo>
                  <a:lnTo>
                    <a:pt x="1215692" y="4424293"/>
                  </a:lnTo>
                  <a:lnTo>
                    <a:pt x="1176358" y="4401876"/>
                  </a:lnTo>
                  <a:lnTo>
                    <a:pt x="1137500" y="4378739"/>
                  </a:lnTo>
                  <a:lnTo>
                    <a:pt x="1099127" y="4354891"/>
                  </a:lnTo>
                  <a:lnTo>
                    <a:pt x="1061248" y="4330341"/>
                  </a:lnTo>
                  <a:lnTo>
                    <a:pt x="1023872" y="4305099"/>
                  </a:lnTo>
                  <a:lnTo>
                    <a:pt x="987009" y="4279173"/>
                  </a:lnTo>
                  <a:lnTo>
                    <a:pt x="950667" y="4252573"/>
                  </a:lnTo>
                  <a:lnTo>
                    <a:pt x="914856" y="4225308"/>
                  </a:lnTo>
                  <a:lnTo>
                    <a:pt x="879585" y="4197387"/>
                  </a:lnTo>
                  <a:lnTo>
                    <a:pt x="844863" y="4168819"/>
                  </a:lnTo>
                  <a:lnTo>
                    <a:pt x="810700" y="4139613"/>
                  </a:lnTo>
                  <a:lnTo>
                    <a:pt x="777104" y="4109779"/>
                  </a:lnTo>
                  <a:lnTo>
                    <a:pt x="744085" y="4079325"/>
                  </a:lnTo>
                  <a:lnTo>
                    <a:pt x="711652" y="4048261"/>
                  </a:lnTo>
                  <a:lnTo>
                    <a:pt x="679814" y="4016596"/>
                  </a:lnTo>
                  <a:lnTo>
                    <a:pt x="648581" y="3984340"/>
                  </a:lnTo>
                  <a:lnTo>
                    <a:pt x="617961" y="3951500"/>
                  </a:lnTo>
                  <a:lnTo>
                    <a:pt x="587964" y="3918087"/>
                  </a:lnTo>
                  <a:lnTo>
                    <a:pt x="558599" y="3884109"/>
                  </a:lnTo>
                  <a:lnTo>
                    <a:pt x="529875" y="3849576"/>
                  </a:lnTo>
                  <a:lnTo>
                    <a:pt x="501802" y="3814497"/>
                  </a:lnTo>
                  <a:lnTo>
                    <a:pt x="474388" y="3778881"/>
                  </a:lnTo>
                  <a:lnTo>
                    <a:pt x="447643" y="3742737"/>
                  </a:lnTo>
                  <a:lnTo>
                    <a:pt x="421576" y="3706074"/>
                  </a:lnTo>
                  <a:lnTo>
                    <a:pt x="396197" y="3668902"/>
                  </a:lnTo>
                  <a:lnTo>
                    <a:pt x="371513" y="3631229"/>
                  </a:lnTo>
                  <a:lnTo>
                    <a:pt x="347536" y="3593065"/>
                  </a:lnTo>
                  <a:lnTo>
                    <a:pt x="324273" y="3554419"/>
                  </a:lnTo>
                  <a:lnTo>
                    <a:pt x="301734" y="3515300"/>
                  </a:lnTo>
                  <a:lnTo>
                    <a:pt x="279928" y="3475718"/>
                  </a:lnTo>
                  <a:lnTo>
                    <a:pt x="258865" y="3435680"/>
                  </a:lnTo>
                  <a:lnTo>
                    <a:pt x="238554" y="3395197"/>
                  </a:lnTo>
                  <a:lnTo>
                    <a:pt x="219003" y="3354278"/>
                  </a:lnTo>
                  <a:lnTo>
                    <a:pt x="200222" y="3312932"/>
                  </a:lnTo>
                  <a:lnTo>
                    <a:pt x="182221" y="3271168"/>
                  </a:lnTo>
                  <a:lnTo>
                    <a:pt x="165008" y="3228995"/>
                  </a:lnTo>
                  <a:lnTo>
                    <a:pt x="148593" y="3186422"/>
                  </a:lnTo>
                  <a:lnTo>
                    <a:pt x="132984" y="3143459"/>
                  </a:lnTo>
                  <a:lnTo>
                    <a:pt x="118192" y="3100114"/>
                  </a:lnTo>
                  <a:lnTo>
                    <a:pt x="104224" y="3056397"/>
                  </a:lnTo>
                  <a:lnTo>
                    <a:pt x="91091" y="3012317"/>
                  </a:lnTo>
                  <a:lnTo>
                    <a:pt x="78802" y="2967883"/>
                  </a:lnTo>
                  <a:lnTo>
                    <a:pt x="67366" y="2923105"/>
                  </a:lnTo>
                  <a:lnTo>
                    <a:pt x="56791" y="2877990"/>
                  </a:lnTo>
                  <a:lnTo>
                    <a:pt x="47088" y="2832549"/>
                  </a:lnTo>
                  <a:lnTo>
                    <a:pt x="38266" y="2786791"/>
                  </a:lnTo>
                  <a:lnTo>
                    <a:pt x="30333" y="2740725"/>
                  </a:lnTo>
                  <a:lnTo>
                    <a:pt x="23298" y="2694360"/>
                  </a:lnTo>
                  <a:lnTo>
                    <a:pt x="17172" y="2647705"/>
                  </a:lnTo>
                  <a:lnTo>
                    <a:pt x="11963" y="2600769"/>
                  </a:lnTo>
                  <a:lnTo>
                    <a:pt x="7681" y="2553561"/>
                  </a:lnTo>
                  <a:lnTo>
                    <a:pt x="4334" y="2506092"/>
                  </a:lnTo>
                  <a:lnTo>
                    <a:pt x="1932" y="2458369"/>
                  </a:lnTo>
                  <a:lnTo>
                    <a:pt x="484" y="2410402"/>
                  </a:lnTo>
                  <a:lnTo>
                    <a:pt x="0" y="23622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7047" y="1668779"/>
              <a:ext cx="3610610" cy="3592195"/>
            </a:xfrm>
            <a:custGeom>
              <a:avLst/>
              <a:gdLst/>
              <a:ahLst/>
              <a:cxnLst/>
              <a:rect l="l" t="t" r="r" b="b"/>
              <a:pathLst>
                <a:path w="3610610" h="3592195">
                  <a:moveTo>
                    <a:pt x="0" y="1796034"/>
                  </a:moveTo>
                  <a:lnTo>
                    <a:pt x="628" y="1748189"/>
                  </a:lnTo>
                  <a:lnTo>
                    <a:pt x="2502" y="1700653"/>
                  </a:lnTo>
                  <a:lnTo>
                    <a:pt x="5606" y="1653441"/>
                  </a:lnTo>
                  <a:lnTo>
                    <a:pt x="9925" y="1606568"/>
                  </a:lnTo>
                  <a:lnTo>
                    <a:pt x="15444" y="1560051"/>
                  </a:lnTo>
                  <a:lnTo>
                    <a:pt x="22146" y="1513904"/>
                  </a:lnTo>
                  <a:lnTo>
                    <a:pt x="30016" y="1468143"/>
                  </a:lnTo>
                  <a:lnTo>
                    <a:pt x="39038" y="1422784"/>
                  </a:lnTo>
                  <a:lnTo>
                    <a:pt x="49197" y="1377842"/>
                  </a:lnTo>
                  <a:lnTo>
                    <a:pt x="60477" y="1333332"/>
                  </a:lnTo>
                  <a:lnTo>
                    <a:pt x="72863" y="1289271"/>
                  </a:lnTo>
                  <a:lnTo>
                    <a:pt x="86339" y="1245674"/>
                  </a:lnTo>
                  <a:lnTo>
                    <a:pt x="100889" y="1202555"/>
                  </a:lnTo>
                  <a:lnTo>
                    <a:pt x="116498" y="1159932"/>
                  </a:lnTo>
                  <a:lnTo>
                    <a:pt x="133150" y="1117818"/>
                  </a:lnTo>
                  <a:lnTo>
                    <a:pt x="150830" y="1076231"/>
                  </a:lnTo>
                  <a:lnTo>
                    <a:pt x="169522" y="1035185"/>
                  </a:lnTo>
                  <a:lnTo>
                    <a:pt x="189210" y="994695"/>
                  </a:lnTo>
                  <a:lnTo>
                    <a:pt x="209879" y="954778"/>
                  </a:lnTo>
                  <a:lnTo>
                    <a:pt x="231513" y="915449"/>
                  </a:lnTo>
                  <a:lnTo>
                    <a:pt x="254097" y="876723"/>
                  </a:lnTo>
                  <a:lnTo>
                    <a:pt x="277614" y="838616"/>
                  </a:lnTo>
                  <a:lnTo>
                    <a:pt x="302051" y="801144"/>
                  </a:lnTo>
                  <a:lnTo>
                    <a:pt x="327390" y="764321"/>
                  </a:lnTo>
                  <a:lnTo>
                    <a:pt x="353616" y="728164"/>
                  </a:lnTo>
                  <a:lnTo>
                    <a:pt x="380714" y="692688"/>
                  </a:lnTo>
                  <a:lnTo>
                    <a:pt x="408668" y="657908"/>
                  </a:lnTo>
                  <a:lnTo>
                    <a:pt x="437462" y="623841"/>
                  </a:lnTo>
                  <a:lnTo>
                    <a:pt x="467082" y="590501"/>
                  </a:lnTo>
                  <a:lnTo>
                    <a:pt x="497510" y="557904"/>
                  </a:lnTo>
                  <a:lnTo>
                    <a:pt x="528732" y="526065"/>
                  </a:lnTo>
                  <a:lnTo>
                    <a:pt x="560732" y="495001"/>
                  </a:lnTo>
                  <a:lnTo>
                    <a:pt x="593495" y="464726"/>
                  </a:lnTo>
                  <a:lnTo>
                    <a:pt x="627005" y="435256"/>
                  </a:lnTo>
                  <a:lnTo>
                    <a:pt x="661245" y="406607"/>
                  </a:lnTo>
                  <a:lnTo>
                    <a:pt x="696202" y="378795"/>
                  </a:lnTo>
                  <a:lnTo>
                    <a:pt x="731858" y="351834"/>
                  </a:lnTo>
                  <a:lnTo>
                    <a:pt x="768200" y="325740"/>
                  </a:lnTo>
                  <a:lnTo>
                    <a:pt x="805209" y="300528"/>
                  </a:lnTo>
                  <a:lnTo>
                    <a:pt x="842873" y="276216"/>
                  </a:lnTo>
                  <a:lnTo>
                    <a:pt x="881174" y="252816"/>
                  </a:lnTo>
                  <a:lnTo>
                    <a:pt x="920097" y="230346"/>
                  </a:lnTo>
                  <a:lnTo>
                    <a:pt x="959626" y="208821"/>
                  </a:lnTo>
                  <a:lnTo>
                    <a:pt x="999746" y="188257"/>
                  </a:lnTo>
                  <a:lnTo>
                    <a:pt x="1040442" y="168668"/>
                  </a:lnTo>
                  <a:lnTo>
                    <a:pt x="1081697" y="150070"/>
                  </a:lnTo>
                  <a:lnTo>
                    <a:pt x="1123497" y="132480"/>
                  </a:lnTo>
                  <a:lnTo>
                    <a:pt x="1165825" y="115911"/>
                  </a:lnTo>
                  <a:lnTo>
                    <a:pt x="1208666" y="100381"/>
                  </a:lnTo>
                  <a:lnTo>
                    <a:pt x="1252004" y="85904"/>
                  </a:lnTo>
                  <a:lnTo>
                    <a:pt x="1295824" y="72496"/>
                  </a:lnTo>
                  <a:lnTo>
                    <a:pt x="1340110" y="60173"/>
                  </a:lnTo>
                  <a:lnTo>
                    <a:pt x="1384847" y="48949"/>
                  </a:lnTo>
                  <a:lnTo>
                    <a:pt x="1430019" y="38842"/>
                  </a:lnTo>
                  <a:lnTo>
                    <a:pt x="1475609" y="29865"/>
                  </a:lnTo>
                  <a:lnTo>
                    <a:pt x="1521604" y="22034"/>
                  </a:lnTo>
                  <a:lnTo>
                    <a:pt x="1567987" y="15366"/>
                  </a:lnTo>
                  <a:lnTo>
                    <a:pt x="1614742" y="9876"/>
                  </a:lnTo>
                  <a:lnTo>
                    <a:pt x="1661855" y="5578"/>
                  </a:lnTo>
                  <a:lnTo>
                    <a:pt x="1709308" y="2489"/>
                  </a:lnTo>
                  <a:lnTo>
                    <a:pt x="1757088" y="625"/>
                  </a:lnTo>
                  <a:lnTo>
                    <a:pt x="1805177" y="0"/>
                  </a:lnTo>
                  <a:lnTo>
                    <a:pt x="1853267" y="625"/>
                  </a:lnTo>
                  <a:lnTo>
                    <a:pt x="1901047" y="2489"/>
                  </a:lnTo>
                  <a:lnTo>
                    <a:pt x="1948500" y="5578"/>
                  </a:lnTo>
                  <a:lnTo>
                    <a:pt x="1995613" y="9876"/>
                  </a:lnTo>
                  <a:lnTo>
                    <a:pt x="2042368" y="15366"/>
                  </a:lnTo>
                  <a:lnTo>
                    <a:pt x="2088751" y="22034"/>
                  </a:lnTo>
                  <a:lnTo>
                    <a:pt x="2134746" y="29865"/>
                  </a:lnTo>
                  <a:lnTo>
                    <a:pt x="2180336" y="38842"/>
                  </a:lnTo>
                  <a:lnTo>
                    <a:pt x="2225508" y="48949"/>
                  </a:lnTo>
                  <a:lnTo>
                    <a:pt x="2270245" y="60173"/>
                  </a:lnTo>
                  <a:lnTo>
                    <a:pt x="2314531" y="72496"/>
                  </a:lnTo>
                  <a:lnTo>
                    <a:pt x="2358351" y="85904"/>
                  </a:lnTo>
                  <a:lnTo>
                    <a:pt x="2401689" y="100381"/>
                  </a:lnTo>
                  <a:lnTo>
                    <a:pt x="2444530" y="115911"/>
                  </a:lnTo>
                  <a:lnTo>
                    <a:pt x="2486858" y="132480"/>
                  </a:lnTo>
                  <a:lnTo>
                    <a:pt x="2528658" y="150070"/>
                  </a:lnTo>
                  <a:lnTo>
                    <a:pt x="2569913" y="168668"/>
                  </a:lnTo>
                  <a:lnTo>
                    <a:pt x="2610609" y="188257"/>
                  </a:lnTo>
                  <a:lnTo>
                    <a:pt x="2650729" y="208821"/>
                  </a:lnTo>
                  <a:lnTo>
                    <a:pt x="2690258" y="230346"/>
                  </a:lnTo>
                  <a:lnTo>
                    <a:pt x="2729181" y="252816"/>
                  </a:lnTo>
                  <a:lnTo>
                    <a:pt x="2767482" y="276216"/>
                  </a:lnTo>
                  <a:lnTo>
                    <a:pt x="2805146" y="300528"/>
                  </a:lnTo>
                  <a:lnTo>
                    <a:pt x="2842155" y="325740"/>
                  </a:lnTo>
                  <a:lnTo>
                    <a:pt x="2878497" y="351834"/>
                  </a:lnTo>
                  <a:lnTo>
                    <a:pt x="2914153" y="378795"/>
                  </a:lnTo>
                  <a:lnTo>
                    <a:pt x="2949110" y="406607"/>
                  </a:lnTo>
                  <a:lnTo>
                    <a:pt x="2983350" y="435256"/>
                  </a:lnTo>
                  <a:lnTo>
                    <a:pt x="3016860" y="464726"/>
                  </a:lnTo>
                  <a:lnTo>
                    <a:pt x="3049623" y="495001"/>
                  </a:lnTo>
                  <a:lnTo>
                    <a:pt x="3081623" y="526065"/>
                  </a:lnTo>
                  <a:lnTo>
                    <a:pt x="3112845" y="557904"/>
                  </a:lnTo>
                  <a:lnTo>
                    <a:pt x="3143273" y="590501"/>
                  </a:lnTo>
                  <a:lnTo>
                    <a:pt x="3172893" y="623841"/>
                  </a:lnTo>
                  <a:lnTo>
                    <a:pt x="3201687" y="657908"/>
                  </a:lnTo>
                  <a:lnTo>
                    <a:pt x="3229641" y="692688"/>
                  </a:lnTo>
                  <a:lnTo>
                    <a:pt x="3256739" y="728164"/>
                  </a:lnTo>
                  <a:lnTo>
                    <a:pt x="3282965" y="764321"/>
                  </a:lnTo>
                  <a:lnTo>
                    <a:pt x="3308304" y="801144"/>
                  </a:lnTo>
                  <a:lnTo>
                    <a:pt x="3332741" y="838616"/>
                  </a:lnTo>
                  <a:lnTo>
                    <a:pt x="3356258" y="876723"/>
                  </a:lnTo>
                  <a:lnTo>
                    <a:pt x="3378842" y="915449"/>
                  </a:lnTo>
                  <a:lnTo>
                    <a:pt x="3400476" y="954778"/>
                  </a:lnTo>
                  <a:lnTo>
                    <a:pt x="3421145" y="994695"/>
                  </a:lnTo>
                  <a:lnTo>
                    <a:pt x="3440833" y="1035185"/>
                  </a:lnTo>
                  <a:lnTo>
                    <a:pt x="3459525" y="1076231"/>
                  </a:lnTo>
                  <a:lnTo>
                    <a:pt x="3477205" y="1117818"/>
                  </a:lnTo>
                  <a:lnTo>
                    <a:pt x="3493857" y="1159932"/>
                  </a:lnTo>
                  <a:lnTo>
                    <a:pt x="3509466" y="1202555"/>
                  </a:lnTo>
                  <a:lnTo>
                    <a:pt x="3524016" y="1245674"/>
                  </a:lnTo>
                  <a:lnTo>
                    <a:pt x="3537492" y="1289271"/>
                  </a:lnTo>
                  <a:lnTo>
                    <a:pt x="3549878" y="1333332"/>
                  </a:lnTo>
                  <a:lnTo>
                    <a:pt x="3561158" y="1377842"/>
                  </a:lnTo>
                  <a:lnTo>
                    <a:pt x="3571317" y="1422784"/>
                  </a:lnTo>
                  <a:lnTo>
                    <a:pt x="3580339" y="1468143"/>
                  </a:lnTo>
                  <a:lnTo>
                    <a:pt x="3588209" y="1513904"/>
                  </a:lnTo>
                  <a:lnTo>
                    <a:pt x="3594911" y="1560051"/>
                  </a:lnTo>
                  <a:lnTo>
                    <a:pt x="3600430" y="1606568"/>
                  </a:lnTo>
                  <a:lnTo>
                    <a:pt x="3604749" y="1653441"/>
                  </a:lnTo>
                  <a:lnTo>
                    <a:pt x="3607853" y="1700653"/>
                  </a:lnTo>
                  <a:lnTo>
                    <a:pt x="3609727" y="1748189"/>
                  </a:lnTo>
                  <a:lnTo>
                    <a:pt x="3610355" y="1796034"/>
                  </a:lnTo>
                  <a:lnTo>
                    <a:pt x="3609727" y="1843878"/>
                  </a:lnTo>
                  <a:lnTo>
                    <a:pt x="3607853" y="1891414"/>
                  </a:lnTo>
                  <a:lnTo>
                    <a:pt x="3604749" y="1938626"/>
                  </a:lnTo>
                  <a:lnTo>
                    <a:pt x="3600430" y="1985499"/>
                  </a:lnTo>
                  <a:lnTo>
                    <a:pt x="3594911" y="2032016"/>
                  </a:lnTo>
                  <a:lnTo>
                    <a:pt x="3588209" y="2078163"/>
                  </a:lnTo>
                  <a:lnTo>
                    <a:pt x="3580339" y="2123924"/>
                  </a:lnTo>
                  <a:lnTo>
                    <a:pt x="3571317" y="2169283"/>
                  </a:lnTo>
                  <a:lnTo>
                    <a:pt x="3561158" y="2214225"/>
                  </a:lnTo>
                  <a:lnTo>
                    <a:pt x="3549878" y="2258735"/>
                  </a:lnTo>
                  <a:lnTo>
                    <a:pt x="3537492" y="2302796"/>
                  </a:lnTo>
                  <a:lnTo>
                    <a:pt x="3524016" y="2346393"/>
                  </a:lnTo>
                  <a:lnTo>
                    <a:pt x="3509466" y="2389512"/>
                  </a:lnTo>
                  <a:lnTo>
                    <a:pt x="3493857" y="2432135"/>
                  </a:lnTo>
                  <a:lnTo>
                    <a:pt x="3477205" y="2474249"/>
                  </a:lnTo>
                  <a:lnTo>
                    <a:pt x="3459525" y="2515836"/>
                  </a:lnTo>
                  <a:lnTo>
                    <a:pt x="3440833" y="2556882"/>
                  </a:lnTo>
                  <a:lnTo>
                    <a:pt x="3421145" y="2597372"/>
                  </a:lnTo>
                  <a:lnTo>
                    <a:pt x="3400476" y="2637289"/>
                  </a:lnTo>
                  <a:lnTo>
                    <a:pt x="3378842" y="2676618"/>
                  </a:lnTo>
                  <a:lnTo>
                    <a:pt x="3356258" y="2715344"/>
                  </a:lnTo>
                  <a:lnTo>
                    <a:pt x="3332741" y="2753451"/>
                  </a:lnTo>
                  <a:lnTo>
                    <a:pt x="3308304" y="2790923"/>
                  </a:lnTo>
                  <a:lnTo>
                    <a:pt x="3282965" y="2827746"/>
                  </a:lnTo>
                  <a:lnTo>
                    <a:pt x="3256739" y="2863903"/>
                  </a:lnTo>
                  <a:lnTo>
                    <a:pt x="3229641" y="2899379"/>
                  </a:lnTo>
                  <a:lnTo>
                    <a:pt x="3201687" y="2934159"/>
                  </a:lnTo>
                  <a:lnTo>
                    <a:pt x="3172893" y="2968226"/>
                  </a:lnTo>
                  <a:lnTo>
                    <a:pt x="3143273" y="3001566"/>
                  </a:lnTo>
                  <a:lnTo>
                    <a:pt x="3112845" y="3034163"/>
                  </a:lnTo>
                  <a:lnTo>
                    <a:pt x="3081623" y="3066002"/>
                  </a:lnTo>
                  <a:lnTo>
                    <a:pt x="3049623" y="3097066"/>
                  </a:lnTo>
                  <a:lnTo>
                    <a:pt x="3016860" y="3127341"/>
                  </a:lnTo>
                  <a:lnTo>
                    <a:pt x="2983350" y="3156811"/>
                  </a:lnTo>
                  <a:lnTo>
                    <a:pt x="2949110" y="3185460"/>
                  </a:lnTo>
                  <a:lnTo>
                    <a:pt x="2914153" y="3213272"/>
                  </a:lnTo>
                  <a:lnTo>
                    <a:pt x="2878497" y="3240233"/>
                  </a:lnTo>
                  <a:lnTo>
                    <a:pt x="2842155" y="3266327"/>
                  </a:lnTo>
                  <a:lnTo>
                    <a:pt x="2805146" y="3291539"/>
                  </a:lnTo>
                  <a:lnTo>
                    <a:pt x="2767482" y="3315851"/>
                  </a:lnTo>
                  <a:lnTo>
                    <a:pt x="2729181" y="3339251"/>
                  </a:lnTo>
                  <a:lnTo>
                    <a:pt x="2690258" y="3361721"/>
                  </a:lnTo>
                  <a:lnTo>
                    <a:pt x="2650729" y="3383246"/>
                  </a:lnTo>
                  <a:lnTo>
                    <a:pt x="2610609" y="3403810"/>
                  </a:lnTo>
                  <a:lnTo>
                    <a:pt x="2569913" y="3423399"/>
                  </a:lnTo>
                  <a:lnTo>
                    <a:pt x="2528658" y="3441997"/>
                  </a:lnTo>
                  <a:lnTo>
                    <a:pt x="2486858" y="3459587"/>
                  </a:lnTo>
                  <a:lnTo>
                    <a:pt x="2444530" y="3476156"/>
                  </a:lnTo>
                  <a:lnTo>
                    <a:pt x="2401689" y="3491686"/>
                  </a:lnTo>
                  <a:lnTo>
                    <a:pt x="2358351" y="3506163"/>
                  </a:lnTo>
                  <a:lnTo>
                    <a:pt x="2314531" y="3519571"/>
                  </a:lnTo>
                  <a:lnTo>
                    <a:pt x="2270245" y="3531894"/>
                  </a:lnTo>
                  <a:lnTo>
                    <a:pt x="2225508" y="3543118"/>
                  </a:lnTo>
                  <a:lnTo>
                    <a:pt x="2180336" y="3553225"/>
                  </a:lnTo>
                  <a:lnTo>
                    <a:pt x="2134746" y="3562202"/>
                  </a:lnTo>
                  <a:lnTo>
                    <a:pt x="2088751" y="3570033"/>
                  </a:lnTo>
                  <a:lnTo>
                    <a:pt x="2042368" y="3576701"/>
                  </a:lnTo>
                  <a:lnTo>
                    <a:pt x="1995613" y="3582191"/>
                  </a:lnTo>
                  <a:lnTo>
                    <a:pt x="1948500" y="3586489"/>
                  </a:lnTo>
                  <a:lnTo>
                    <a:pt x="1901047" y="3589578"/>
                  </a:lnTo>
                  <a:lnTo>
                    <a:pt x="1853267" y="3591442"/>
                  </a:lnTo>
                  <a:lnTo>
                    <a:pt x="1805177" y="3592068"/>
                  </a:lnTo>
                  <a:lnTo>
                    <a:pt x="1757088" y="3591442"/>
                  </a:lnTo>
                  <a:lnTo>
                    <a:pt x="1709308" y="3589578"/>
                  </a:lnTo>
                  <a:lnTo>
                    <a:pt x="1661855" y="3586489"/>
                  </a:lnTo>
                  <a:lnTo>
                    <a:pt x="1614742" y="3582191"/>
                  </a:lnTo>
                  <a:lnTo>
                    <a:pt x="1567987" y="3576701"/>
                  </a:lnTo>
                  <a:lnTo>
                    <a:pt x="1521604" y="3570033"/>
                  </a:lnTo>
                  <a:lnTo>
                    <a:pt x="1475609" y="3562202"/>
                  </a:lnTo>
                  <a:lnTo>
                    <a:pt x="1430019" y="3553225"/>
                  </a:lnTo>
                  <a:lnTo>
                    <a:pt x="1384847" y="3543118"/>
                  </a:lnTo>
                  <a:lnTo>
                    <a:pt x="1340110" y="3531894"/>
                  </a:lnTo>
                  <a:lnTo>
                    <a:pt x="1295824" y="3519571"/>
                  </a:lnTo>
                  <a:lnTo>
                    <a:pt x="1252004" y="3506163"/>
                  </a:lnTo>
                  <a:lnTo>
                    <a:pt x="1208666" y="3491686"/>
                  </a:lnTo>
                  <a:lnTo>
                    <a:pt x="1165825" y="3476156"/>
                  </a:lnTo>
                  <a:lnTo>
                    <a:pt x="1123497" y="3459587"/>
                  </a:lnTo>
                  <a:lnTo>
                    <a:pt x="1081697" y="3441997"/>
                  </a:lnTo>
                  <a:lnTo>
                    <a:pt x="1040442" y="3423399"/>
                  </a:lnTo>
                  <a:lnTo>
                    <a:pt x="999746" y="3403810"/>
                  </a:lnTo>
                  <a:lnTo>
                    <a:pt x="959626" y="3383246"/>
                  </a:lnTo>
                  <a:lnTo>
                    <a:pt x="920097" y="3361721"/>
                  </a:lnTo>
                  <a:lnTo>
                    <a:pt x="881174" y="3339251"/>
                  </a:lnTo>
                  <a:lnTo>
                    <a:pt x="842873" y="3315851"/>
                  </a:lnTo>
                  <a:lnTo>
                    <a:pt x="805209" y="3291539"/>
                  </a:lnTo>
                  <a:lnTo>
                    <a:pt x="768200" y="3266327"/>
                  </a:lnTo>
                  <a:lnTo>
                    <a:pt x="731858" y="3240233"/>
                  </a:lnTo>
                  <a:lnTo>
                    <a:pt x="696202" y="3213272"/>
                  </a:lnTo>
                  <a:lnTo>
                    <a:pt x="661245" y="3185460"/>
                  </a:lnTo>
                  <a:lnTo>
                    <a:pt x="627005" y="3156811"/>
                  </a:lnTo>
                  <a:lnTo>
                    <a:pt x="593495" y="3127341"/>
                  </a:lnTo>
                  <a:lnTo>
                    <a:pt x="560732" y="3097066"/>
                  </a:lnTo>
                  <a:lnTo>
                    <a:pt x="528732" y="3066002"/>
                  </a:lnTo>
                  <a:lnTo>
                    <a:pt x="497510" y="3034163"/>
                  </a:lnTo>
                  <a:lnTo>
                    <a:pt x="467082" y="3001566"/>
                  </a:lnTo>
                  <a:lnTo>
                    <a:pt x="437462" y="2968226"/>
                  </a:lnTo>
                  <a:lnTo>
                    <a:pt x="408668" y="2934159"/>
                  </a:lnTo>
                  <a:lnTo>
                    <a:pt x="380714" y="2899379"/>
                  </a:lnTo>
                  <a:lnTo>
                    <a:pt x="353616" y="2863903"/>
                  </a:lnTo>
                  <a:lnTo>
                    <a:pt x="327390" y="2827746"/>
                  </a:lnTo>
                  <a:lnTo>
                    <a:pt x="302051" y="2790923"/>
                  </a:lnTo>
                  <a:lnTo>
                    <a:pt x="277614" y="2753451"/>
                  </a:lnTo>
                  <a:lnTo>
                    <a:pt x="254097" y="2715344"/>
                  </a:lnTo>
                  <a:lnTo>
                    <a:pt x="231513" y="2676618"/>
                  </a:lnTo>
                  <a:lnTo>
                    <a:pt x="209879" y="2637289"/>
                  </a:lnTo>
                  <a:lnTo>
                    <a:pt x="189210" y="2597372"/>
                  </a:lnTo>
                  <a:lnTo>
                    <a:pt x="169522" y="2556882"/>
                  </a:lnTo>
                  <a:lnTo>
                    <a:pt x="150830" y="2515836"/>
                  </a:lnTo>
                  <a:lnTo>
                    <a:pt x="133150" y="2474249"/>
                  </a:lnTo>
                  <a:lnTo>
                    <a:pt x="116498" y="2432135"/>
                  </a:lnTo>
                  <a:lnTo>
                    <a:pt x="100889" y="2389512"/>
                  </a:lnTo>
                  <a:lnTo>
                    <a:pt x="86339" y="2346393"/>
                  </a:lnTo>
                  <a:lnTo>
                    <a:pt x="72863" y="2302796"/>
                  </a:lnTo>
                  <a:lnTo>
                    <a:pt x="60477" y="2258735"/>
                  </a:lnTo>
                  <a:lnTo>
                    <a:pt x="49197" y="2214225"/>
                  </a:lnTo>
                  <a:lnTo>
                    <a:pt x="39038" y="2169283"/>
                  </a:lnTo>
                  <a:lnTo>
                    <a:pt x="30016" y="2123924"/>
                  </a:lnTo>
                  <a:lnTo>
                    <a:pt x="22146" y="2078163"/>
                  </a:lnTo>
                  <a:lnTo>
                    <a:pt x="15444" y="2032016"/>
                  </a:lnTo>
                  <a:lnTo>
                    <a:pt x="9925" y="1985499"/>
                  </a:lnTo>
                  <a:lnTo>
                    <a:pt x="5606" y="1938626"/>
                  </a:lnTo>
                  <a:lnTo>
                    <a:pt x="2502" y="1891414"/>
                  </a:lnTo>
                  <a:lnTo>
                    <a:pt x="628" y="1843878"/>
                  </a:lnTo>
                  <a:lnTo>
                    <a:pt x="0" y="1796034"/>
                  </a:lnTo>
                  <a:close/>
                </a:path>
              </a:pathLst>
            </a:custGeom>
            <a:ln w="635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7047" y="3429000"/>
              <a:ext cx="105156" cy="105155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8439911" y="5850635"/>
            <a:ext cx="3683635" cy="1007744"/>
          </a:xfrm>
          <a:custGeom>
            <a:avLst/>
            <a:gdLst/>
            <a:ahLst/>
            <a:cxnLst/>
            <a:rect l="l" t="t" r="r" b="b"/>
            <a:pathLst>
              <a:path w="3683634" h="1007745">
                <a:moveTo>
                  <a:pt x="1841754" y="0"/>
                </a:moveTo>
                <a:lnTo>
                  <a:pt x="1790468" y="586"/>
                </a:lnTo>
                <a:lnTo>
                  <a:pt x="1739472" y="2339"/>
                </a:lnTo>
                <a:lnTo>
                  <a:pt x="1688779" y="5243"/>
                </a:lnTo>
                <a:lnTo>
                  <a:pt x="1638402" y="9288"/>
                </a:lnTo>
                <a:lnTo>
                  <a:pt x="1588354" y="14459"/>
                </a:lnTo>
                <a:lnTo>
                  <a:pt x="1538646" y="20744"/>
                </a:lnTo>
                <a:lnTo>
                  <a:pt x="1489294" y="28131"/>
                </a:lnTo>
                <a:lnTo>
                  <a:pt x="1440308" y="36606"/>
                </a:lnTo>
                <a:lnTo>
                  <a:pt x="1391703" y="46156"/>
                </a:lnTo>
                <a:lnTo>
                  <a:pt x="1343490" y="56769"/>
                </a:lnTo>
                <a:lnTo>
                  <a:pt x="1295683" y="68432"/>
                </a:lnTo>
                <a:lnTo>
                  <a:pt x="1248295" y="81132"/>
                </a:lnTo>
                <a:lnTo>
                  <a:pt x="1201339" y="94856"/>
                </a:lnTo>
                <a:lnTo>
                  <a:pt x="1154827" y="109592"/>
                </a:lnTo>
                <a:lnTo>
                  <a:pt x="1108772" y="125326"/>
                </a:lnTo>
                <a:lnTo>
                  <a:pt x="1063187" y="142046"/>
                </a:lnTo>
                <a:lnTo>
                  <a:pt x="1018086" y="159739"/>
                </a:lnTo>
                <a:lnTo>
                  <a:pt x="973480" y="178392"/>
                </a:lnTo>
                <a:lnTo>
                  <a:pt x="929383" y="197992"/>
                </a:lnTo>
                <a:lnTo>
                  <a:pt x="885808" y="218526"/>
                </a:lnTo>
                <a:lnTo>
                  <a:pt x="842767" y="239983"/>
                </a:lnTo>
                <a:lnTo>
                  <a:pt x="800274" y="262348"/>
                </a:lnTo>
                <a:lnTo>
                  <a:pt x="758341" y="285608"/>
                </a:lnTo>
                <a:lnTo>
                  <a:pt x="716981" y="309753"/>
                </a:lnTo>
                <a:lnTo>
                  <a:pt x="676208" y="334767"/>
                </a:lnTo>
                <a:lnTo>
                  <a:pt x="636033" y="360639"/>
                </a:lnTo>
                <a:lnTo>
                  <a:pt x="596470" y="387355"/>
                </a:lnTo>
                <a:lnTo>
                  <a:pt x="557531" y="414904"/>
                </a:lnTo>
                <a:lnTo>
                  <a:pt x="519230" y="443271"/>
                </a:lnTo>
                <a:lnTo>
                  <a:pt x="481580" y="472444"/>
                </a:lnTo>
                <a:lnTo>
                  <a:pt x="444592" y="502411"/>
                </a:lnTo>
                <a:lnTo>
                  <a:pt x="408281" y="533158"/>
                </a:lnTo>
                <a:lnTo>
                  <a:pt x="372659" y="564673"/>
                </a:lnTo>
                <a:lnTo>
                  <a:pt x="337739" y="596943"/>
                </a:lnTo>
                <a:lnTo>
                  <a:pt x="303533" y="629955"/>
                </a:lnTo>
                <a:lnTo>
                  <a:pt x="270056" y="663696"/>
                </a:lnTo>
                <a:lnTo>
                  <a:pt x="237318" y="698153"/>
                </a:lnTo>
                <a:lnTo>
                  <a:pt x="205334" y="733314"/>
                </a:lnTo>
                <a:lnTo>
                  <a:pt x="174116" y="769166"/>
                </a:lnTo>
                <a:lnTo>
                  <a:pt x="143678" y="805696"/>
                </a:lnTo>
                <a:lnTo>
                  <a:pt x="114031" y="842890"/>
                </a:lnTo>
                <a:lnTo>
                  <a:pt x="85189" y="880737"/>
                </a:lnTo>
                <a:lnTo>
                  <a:pt x="57165" y="919224"/>
                </a:lnTo>
                <a:lnTo>
                  <a:pt x="29972" y="958336"/>
                </a:lnTo>
                <a:lnTo>
                  <a:pt x="0" y="1007363"/>
                </a:lnTo>
                <a:lnTo>
                  <a:pt x="3683508" y="1007363"/>
                </a:lnTo>
                <a:lnTo>
                  <a:pt x="3653536" y="958336"/>
                </a:lnTo>
                <a:lnTo>
                  <a:pt x="3626342" y="919224"/>
                </a:lnTo>
                <a:lnTo>
                  <a:pt x="3598318" y="880737"/>
                </a:lnTo>
                <a:lnTo>
                  <a:pt x="3569476" y="842890"/>
                </a:lnTo>
                <a:lnTo>
                  <a:pt x="3539829" y="805696"/>
                </a:lnTo>
                <a:lnTo>
                  <a:pt x="3509391" y="769166"/>
                </a:lnTo>
                <a:lnTo>
                  <a:pt x="3478173" y="733314"/>
                </a:lnTo>
                <a:lnTo>
                  <a:pt x="3446189" y="698153"/>
                </a:lnTo>
                <a:lnTo>
                  <a:pt x="3413451" y="663696"/>
                </a:lnTo>
                <a:lnTo>
                  <a:pt x="3379974" y="629955"/>
                </a:lnTo>
                <a:lnTo>
                  <a:pt x="3345768" y="596943"/>
                </a:lnTo>
                <a:lnTo>
                  <a:pt x="3310848" y="564673"/>
                </a:lnTo>
                <a:lnTo>
                  <a:pt x="3275226" y="533158"/>
                </a:lnTo>
                <a:lnTo>
                  <a:pt x="3238915" y="502411"/>
                </a:lnTo>
                <a:lnTo>
                  <a:pt x="3201927" y="472444"/>
                </a:lnTo>
                <a:lnTo>
                  <a:pt x="3164277" y="443271"/>
                </a:lnTo>
                <a:lnTo>
                  <a:pt x="3125976" y="414904"/>
                </a:lnTo>
                <a:lnTo>
                  <a:pt x="3087037" y="387355"/>
                </a:lnTo>
                <a:lnTo>
                  <a:pt x="3047474" y="360639"/>
                </a:lnTo>
                <a:lnTo>
                  <a:pt x="3007299" y="334767"/>
                </a:lnTo>
                <a:lnTo>
                  <a:pt x="2966526" y="309753"/>
                </a:lnTo>
                <a:lnTo>
                  <a:pt x="2925166" y="285608"/>
                </a:lnTo>
                <a:lnTo>
                  <a:pt x="2883233" y="262348"/>
                </a:lnTo>
                <a:lnTo>
                  <a:pt x="2840740" y="239983"/>
                </a:lnTo>
                <a:lnTo>
                  <a:pt x="2797699" y="218526"/>
                </a:lnTo>
                <a:lnTo>
                  <a:pt x="2754124" y="197992"/>
                </a:lnTo>
                <a:lnTo>
                  <a:pt x="2710027" y="178392"/>
                </a:lnTo>
                <a:lnTo>
                  <a:pt x="2665421" y="159739"/>
                </a:lnTo>
                <a:lnTo>
                  <a:pt x="2620320" y="142046"/>
                </a:lnTo>
                <a:lnTo>
                  <a:pt x="2574735" y="125326"/>
                </a:lnTo>
                <a:lnTo>
                  <a:pt x="2528680" y="109592"/>
                </a:lnTo>
                <a:lnTo>
                  <a:pt x="2482168" y="94856"/>
                </a:lnTo>
                <a:lnTo>
                  <a:pt x="2435212" y="81132"/>
                </a:lnTo>
                <a:lnTo>
                  <a:pt x="2387824" y="68432"/>
                </a:lnTo>
                <a:lnTo>
                  <a:pt x="2340017" y="56769"/>
                </a:lnTo>
                <a:lnTo>
                  <a:pt x="2291804" y="46156"/>
                </a:lnTo>
                <a:lnTo>
                  <a:pt x="2243199" y="36606"/>
                </a:lnTo>
                <a:lnTo>
                  <a:pt x="2194213" y="28131"/>
                </a:lnTo>
                <a:lnTo>
                  <a:pt x="2144861" y="20744"/>
                </a:lnTo>
                <a:lnTo>
                  <a:pt x="2095153" y="14459"/>
                </a:lnTo>
                <a:lnTo>
                  <a:pt x="2045105" y="9288"/>
                </a:lnTo>
                <a:lnTo>
                  <a:pt x="1994728" y="5243"/>
                </a:lnTo>
                <a:lnTo>
                  <a:pt x="1944035" y="2339"/>
                </a:lnTo>
                <a:lnTo>
                  <a:pt x="1893039" y="586"/>
                </a:lnTo>
                <a:lnTo>
                  <a:pt x="1841754" y="0"/>
                </a:lnTo>
                <a:close/>
              </a:path>
            </a:pathLst>
          </a:custGeom>
          <a:solidFill>
            <a:srgbClr val="4966A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0483" y="0"/>
            <a:ext cx="3672840" cy="998219"/>
          </a:xfrm>
          <a:custGeom>
            <a:avLst/>
            <a:gdLst/>
            <a:ahLst/>
            <a:cxnLst/>
            <a:rect l="l" t="t" r="r" b="b"/>
            <a:pathLst>
              <a:path w="3672840" h="998219">
                <a:moveTo>
                  <a:pt x="3672333" y="0"/>
                </a:moveTo>
                <a:lnTo>
                  <a:pt x="0" y="0"/>
                </a:lnTo>
                <a:lnTo>
                  <a:pt x="24350" y="39877"/>
                </a:lnTo>
                <a:lnTo>
                  <a:pt x="51546" y="78993"/>
                </a:lnTo>
                <a:lnTo>
                  <a:pt x="79572" y="117482"/>
                </a:lnTo>
                <a:lnTo>
                  <a:pt x="108417" y="155331"/>
                </a:lnTo>
                <a:lnTo>
                  <a:pt x="138065" y="192528"/>
                </a:lnTo>
                <a:lnTo>
                  <a:pt x="168506" y="229060"/>
                </a:lnTo>
                <a:lnTo>
                  <a:pt x="199726" y="264913"/>
                </a:lnTo>
                <a:lnTo>
                  <a:pt x="231712" y="300075"/>
                </a:lnTo>
                <a:lnTo>
                  <a:pt x="264451" y="334534"/>
                </a:lnTo>
                <a:lnTo>
                  <a:pt x="297931" y="368276"/>
                </a:lnTo>
                <a:lnTo>
                  <a:pt x="332138" y="401289"/>
                </a:lnTo>
                <a:lnTo>
                  <a:pt x="367060" y="433560"/>
                </a:lnTo>
                <a:lnTo>
                  <a:pt x="402683" y="465075"/>
                </a:lnTo>
                <a:lnTo>
                  <a:pt x="438996" y="495823"/>
                </a:lnTo>
                <a:lnTo>
                  <a:pt x="475984" y="525790"/>
                </a:lnTo>
                <a:lnTo>
                  <a:pt x="513636" y="554964"/>
                </a:lnTo>
                <a:lnTo>
                  <a:pt x="551938" y="583331"/>
                </a:lnTo>
                <a:lnTo>
                  <a:pt x="590877" y="610879"/>
                </a:lnTo>
                <a:lnTo>
                  <a:pt x="630441" y="637596"/>
                </a:lnTo>
                <a:lnTo>
                  <a:pt x="670617" y="663467"/>
                </a:lnTo>
                <a:lnTo>
                  <a:pt x="711392" y="688481"/>
                </a:lnTo>
                <a:lnTo>
                  <a:pt x="752752" y="712625"/>
                </a:lnTo>
                <a:lnTo>
                  <a:pt x="794686" y="735885"/>
                </a:lnTo>
                <a:lnTo>
                  <a:pt x="837180" y="758250"/>
                </a:lnTo>
                <a:lnTo>
                  <a:pt x="880221" y="779705"/>
                </a:lnTo>
                <a:lnTo>
                  <a:pt x="923797" y="800239"/>
                </a:lnTo>
                <a:lnTo>
                  <a:pt x="967894" y="819838"/>
                </a:lnTo>
                <a:lnTo>
                  <a:pt x="1012500" y="838491"/>
                </a:lnTo>
                <a:lnTo>
                  <a:pt x="1057602" y="856183"/>
                </a:lnTo>
                <a:lnTo>
                  <a:pt x="1103187" y="872902"/>
                </a:lnTo>
                <a:lnTo>
                  <a:pt x="1149242" y="888635"/>
                </a:lnTo>
                <a:lnTo>
                  <a:pt x="1195754" y="903370"/>
                </a:lnTo>
                <a:lnTo>
                  <a:pt x="1242711" y="917093"/>
                </a:lnTo>
                <a:lnTo>
                  <a:pt x="1290099" y="929792"/>
                </a:lnTo>
                <a:lnTo>
                  <a:pt x="1337906" y="941454"/>
                </a:lnTo>
                <a:lnTo>
                  <a:pt x="1386119" y="952067"/>
                </a:lnTo>
                <a:lnTo>
                  <a:pt x="1434724" y="961616"/>
                </a:lnTo>
                <a:lnTo>
                  <a:pt x="1483710" y="970091"/>
                </a:lnTo>
                <a:lnTo>
                  <a:pt x="1533063" y="977476"/>
                </a:lnTo>
                <a:lnTo>
                  <a:pt x="1582770" y="983761"/>
                </a:lnTo>
                <a:lnTo>
                  <a:pt x="1632819" y="988932"/>
                </a:lnTo>
                <a:lnTo>
                  <a:pt x="1683196" y="992976"/>
                </a:lnTo>
                <a:lnTo>
                  <a:pt x="1733889" y="995881"/>
                </a:lnTo>
                <a:lnTo>
                  <a:pt x="1784884" y="997633"/>
                </a:lnTo>
                <a:lnTo>
                  <a:pt x="1836170" y="998220"/>
                </a:lnTo>
                <a:lnTo>
                  <a:pt x="1887456" y="997633"/>
                </a:lnTo>
                <a:lnTo>
                  <a:pt x="1938451" y="995881"/>
                </a:lnTo>
                <a:lnTo>
                  <a:pt x="1989144" y="992976"/>
                </a:lnTo>
                <a:lnTo>
                  <a:pt x="2039521" y="988932"/>
                </a:lnTo>
                <a:lnTo>
                  <a:pt x="2089570" y="983761"/>
                </a:lnTo>
                <a:lnTo>
                  <a:pt x="2139277" y="977476"/>
                </a:lnTo>
                <a:lnTo>
                  <a:pt x="2188630" y="970091"/>
                </a:lnTo>
                <a:lnTo>
                  <a:pt x="2237615" y="961616"/>
                </a:lnTo>
                <a:lnTo>
                  <a:pt x="2286221" y="952067"/>
                </a:lnTo>
                <a:lnTo>
                  <a:pt x="2334433" y="941454"/>
                </a:lnTo>
                <a:lnTo>
                  <a:pt x="2382240" y="929792"/>
                </a:lnTo>
                <a:lnTo>
                  <a:pt x="2429628" y="917093"/>
                </a:lnTo>
                <a:lnTo>
                  <a:pt x="2476585" y="903370"/>
                </a:lnTo>
                <a:lnTo>
                  <a:pt x="2523097" y="888635"/>
                </a:lnTo>
                <a:lnTo>
                  <a:pt x="2569152" y="872902"/>
                </a:lnTo>
                <a:lnTo>
                  <a:pt x="2614736" y="856183"/>
                </a:lnTo>
                <a:lnTo>
                  <a:pt x="2659838" y="838491"/>
                </a:lnTo>
                <a:lnTo>
                  <a:pt x="2704443" y="819838"/>
                </a:lnTo>
                <a:lnTo>
                  <a:pt x="2748540" y="800239"/>
                </a:lnTo>
                <a:lnTo>
                  <a:pt x="2792115" y="779705"/>
                </a:lnTo>
                <a:lnTo>
                  <a:pt x="2835156" y="758250"/>
                </a:lnTo>
                <a:lnTo>
                  <a:pt x="2877649" y="735885"/>
                </a:lnTo>
                <a:lnTo>
                  <a:pt x="2919582" y="712625"/>
                </a:lnTo>
                <a:lnTo>
                  <a:pt x="2960942" y="688481"/>
                </a:lnTo>
                <a:lnTo>
                  <a:pt x="3001716" y="663467"/>
                </a:lnTo>
                <a:lnTo>
                  <a:pt x="3041891" y="637596"/>
                </a:lnTo>
                <a:lnTo>
                  <a:pt x="3081454" y="610879"/>
                </a:lnTo>
                <a:lnTo>
                  <a:pt x="3120392" y="583331"/>
                </a:lnTo>
                <a:lnTo>
                  <a:pt x="3158693" y="554964"/>
                </a:lnTo>
                <a:lnTo>
                  <a:pt x="3196344" y="525790"/>
                </a:lnTo>
                <a:lnTo>
                  <a:pt x="3233331" y="495823"/>
                </a:lnTo>
                <a:lnTo>
                  <a:pt x="3269642" y="465075"/>
                </a:lnTo>
                <a:lnTo>
                  <a:pt x="3305264" y="433560"/>
                </a:lnTo>
                <a:lnTo>
                  <a:pt x="3340185" y="401289"/>
                </a:lnTo>
                <a:lnTo>
                  <a:pt x="3374390" y="368276"/>
                </a:lnTo>
                <a:lnTo>
                  <a:pt x="3407868" y="334534"/>
                </a:lnTo>
                <a:lnTo>
                  <a:pt x="3440605" y="300075"/>
                </a:lnTo>
                <a:lnTo>
                  <a:pt x="3472589" y="264913"/>
                </a:lnTo>
                <a:lnTo>
                  <a:pt x="3503807" y="229060"/>
                </a:lnTo>
                <a:lnTo>
                  <a:pt x="3534246" y="192528"/>
                </a:lnTo>
                <a:lnTo>
                  <a:pt x="3563893" y="155331"/>
                </a:lnTo>
                <a:lnTo>
                  <a:pt x="3592734" y="117482"/>
                </a:lnTo>
                <a:lnTo>
                  <a:pt x="3620758" y="78993"/>
                </a:lnTo>
                <a:lnTo>
                  <a:pt x="3647952" y="39877"/>
                </a:lnTo>
                <a:lnTo>
                  <a:pt x="3672333" y="0"/>
                </a:lnTo>
                <a:close/>
              </a:path>
            </a:pathLst>
          </a:custGeom>
          <a:solidFill>
            <a:srgbClr val="ACCAF8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-239067" y="1792941"/>
            <a:ext cx="10774517" cy="17818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1605" algn="ctr">
              <a:lnSpc>
                <a:spcPts val="13769"/>
              </a:lnSpc>
              <a:spcBef>
                <a:spcPts val="95"/>
              </a:spcBef>
            </a:pPr>
            <a:r>
              <a:rPr lang="fr-FR" sz="11500" spc="-5" dirty="0">
                <a:solidFill>
                  <a:srgbClr val="000000"/>
                </a:solidFill>
              </a:rPr>
              <a:t>THANK YOU</a:t>
            </a:r>
            <a:endParaRPr sz="1100" dirty="0"/>
          </a:p>
        </p:txBody>
      </p:sp>
      <p:sp>
        <p:nvSpPr>
          <p:cNvPr id="16" name="object 16"/>
          <p:cNvSpPr txBox="1"/>
          <p:nvPr/>
        </p:nvSpPr>
        <p:spPr>
          <a:xfrm>
            <a:off x="5368290" y="4701032"/>
            <a:ext cx="2159000" cy="733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400" b="0" dirty="0">
                <a:solidFill>
                  <a:srgbClr val="2E3342"/>
                </a:solidFill>
                <a:latin typeface="Calibri Light"/>
                <a:cs typeface="Calibri Light"/>
              </a:rPr>
              <a:t>EBENE GROUP</a:t>
            </a:r>
            <a:endParaRPr sz="14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400" b="0" dirty="0">
                <a:solidFill>
                  <a:srgbClr val="2E3342"/>
                </a:solidFill>
                <a:latin typeface="Calibri Light"/>
                <a:cs typeface="Calibri Light"/>
              </a:rPr>
              <a:t>c</a:t>
            </a:r>
            <a:r>
              <a:rPr sz="1400" b="0" spc="-125" dirty="0">
                <a:solidFill>
                  <a:srgbClr val="2E3342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2E3342"/>
                </a:solidFill>
                <a:latin typeface="Calibri Light"/>
                <a:cs typeface="Calibri Light"/>
              </a:rPr>
              <a:t>o</a:t>
            </a:r>
            <a:r>
              <a:rPr sz="1400" b="0" spc="-114" dirty="0">
                <a:solidFill>
                  <a:srgbClr val="2E3342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2E3342"/>
                </a:solidFill>
                <a:latin typeface="Calibri Light"/>
                <a:cs typeface="Calibri Light"/>
              </a:rPr>
              <a:t>n</a:t>
            </a:r>
            <a:r>
              <a:rPr sz="1400" b="0" spc="-125" dirty="0">
                <a:solidFill>
                  <a:srgbClr val="2E3342"/>
                </a:solidFill>
                <a:latin typeface="Calibri Light"/>
                <a:cs typeface="Calibri Light"/>
              </a:rPr>
              <a:t> </a:t>
            </a:r>
            <a:r>
              <a:rPr sz="1400" b="0" spc="170" dirty="0">
                <a:solidFill>
                  <a:srgbClr val="2E3342"/>
                </a:solidFill>
                <a:latin typeface="Calibri Light"/>
                <a:cs typeface="Calibri Light"/>
              </a:rPr>
              <a:t>t</a:t>
            </a:r>
            <a:r>
              <a:rPr sz="1400" b="0" dirty="0">
                <a:solidFill>
                  <a:srgbClr val="2E3342"/>
                </a:solidFill>
                <a:latin typeface="Calibri Light"/>
                <a:cs typeface="Calibri Light"/>
              </a:rPr>
              <a:t>a</a:t>
            </a:r>
            <a:r>
              <a:rPr sz="1400" b="0" spc="-120" dirty="0">
                <a:solidFill>
                  <a:srgbClr val="2E3342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2E3342"/>
                </a:solidFill>
                <a:latin typeface="Calibri Light"/>
                <a:cs typeface="Calibri Light"/>
              </a:rPr>
              <a:t>c</a:t>
            </a:r>
            <a:r>
              <a:rPr sz="1400" b="0" spc="-114" dirty="0">
                <a:solidFill>
                  <a:srgbClr val="2E3342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2E3342"/>
                </a:solidFill>
                <a:latin typeface="Calibri Light"/>
                <a:cs typeface="Calibri Light"/>
              </a:rPr>
              <a:t>t</a:t>
            </a:r>
            <a:r>
              <a:rPr sz="1400" b="0" spc="-125" dirty="0">
                <a:solidFill>
                  <a:srgbClr val="2E3342"/>
                </a:solidFill>
                <a:latin typeface="Calibri Light"/>
                <a:cs typeface="Calibri Light"/>
              </a:rPr>
              <a:t> </a:t>
            </a:r>
            <a:r>
              <a:rPr sz="1400" b="0" spc="5" dirty="0">
                <a:solidFill>
                  <a:srgbClr val="2E3342"/>
                </a:solidFill>
                <a:latin typeface="Calibri Light"/>
                <a:cs typeface="Calibri Light"/>
              </a:rPr>
              <a:t>@</a:t>
            </a:r>
            <a:r>
              <a:rPr sz="1400" b="0" spc="-125" dirty="0">
                <a:solidFill>
                  <a:srgbClr val="2E3342"/>
                </a:solidFill>
                <a:latin typeface="Calibri Light"/>
                <a:cs typeface="Calibri Light"/>
              </a:rPr>
              <a:t> </a:t>
            </a:r>
            <a:r>
              <a:rPr lang="fr-FR" sz="1400" b="0" dirty="0" err="1">
                <a:solidFill>
                  <a:srgbClr val="2E3342"/>
                </a:solidFill>
                <a:latin typeface="Calibri Light"/>
                <a:cs typeface="Calibri Light"/>
              </a:rPr>
              <a:t>ebene</a:t>
            </a:r>
            <a:r>
              <a:rPr lang="fr-FR" sz="1400" b="0" dirty="0">
                <a:solidFill>
                  <a:srgbClr val="2E3342"/>
                </a:solidFill>
                <a:latin typeface="Calibri Light"/>
                <a:cs typeface="Calibri Light"/>
              </a:rPr>
              <a:t>-group</a:t>
            </a:r>
            <a:r>
              <a:rPr sz="1400" b="0" dirty="0">
                <a:solidFill>
                  <a:srgbClr val="2E3342"/>
                </a:solidFill>
                <a:latin typeface="Calibri Light"/>
                <a:cs typeface="Calibri Light"/>
              </a:rPr>
              <a:t>.</a:t>
            </a:r>
            <a:r>
              <a:rPr sz="1400" b="0" spc="-150" dirty="0">
                <a:solidFill>
                  <a:srgbClr val="2E3342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2E3342"/>
                </a:solidFill>
                <a:latin typeface="Calibri Light"/>
                <a:cs typeface="Calibri Light"/>
              </a:rPr>
              <a:t>f</a:t>
            </a:r>
            <a:r>
              <a:rPr sz="1400" b="0" spc="-130" dirty="0">
                <a:solidFill>
                  <a:srgbClr val="2E3342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2E3342"/>
                </a:solidFill>
                <a:latin typeface="Calibri Light"/>
                <a:cs typeface="Calibri Light"/>
              </a:rPr>
              <a:t>r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72297" y="4687582"/>
            <a:ext cx="175895" cy="264160"/>
          </a:xfrm>
          <a:custGeom>
            <a:avLst/>
            <a:gdLst/>
            <a:ahLst/>
            <a:cxnLst/>
            <a:rect l="l" t="t" r="r" b="b"/>
            <a:pathLst>
              <a:path w="175895" h="264160">
                <a:moveTo>
                  <a:pt x="175806" y="241862"/>
                </a:moveTo>
                <a:lnTo>
                  <a:pt x="0" y="241862"/>
                </a:lnTo>
                <a:lnTo>
                  <a:pt x="0" y="263851"/>
                </a:lnTo>
                <a:lnTo>
                  <a:pt x="175806" y="263851"/>
                </a:lnTo>
                <a:lnTo>
                  <a:pt x="175806" y="241862"/>
                </a:lnTo>
                <a:close/>
              </a:path>
              <a:path w="175895" h="264160">
                <a:moveTo>
                  <a:pt x="163249" y="31399"/>
                </a:moveTo>
                <a:lnTo>
                  <a:pt x="12557" y="31399"/>
                </a:lnTo>
                <a:lnTo>
                  <a:pt x="12557" y="241862"/>
                </a:lnTo>
                <a:lnTo>
                  <a:pt x="78485" y="241862"/>
                </a:lnTo>
                <a:lnTo>
                  <a:pt x="78485" y="223014"/>
                </a:lnTo>
                <a:lnTo>
                  <a:pt x="34533" y="223014"/>
                </a:lnTo>
                <a:lnTo>
                  <a:pt x="34533" y="204167"/>
                </a:lnTo>
                <a:lnTo>
                  <a:pt x="163249" y="204167"/>
                </a:lnTo>
                <a:lnTo>
                  <a:pt x="163249" y="172754"/>
                </a:lnTo>
                <a:lnTo>
                  <a:pt x="34533" y="172754"/>
                </a:lnTo>
                <a:lnTo>
                  <a:pt x="34533" y="153907"/>
                </a:lnTo>
                <a:lnTo>
                  <a:pt x="163249" y="153907"/>
                </a:lnTo>
                <a:lnTo>
                  <a:pt x="163249" y="122495"/>
                </a:lnTo>
                <a:lnTo>
                  <a:pt x="34533" y="122495"/>
                </a:lnTo>
                <a:lnTo>
                  <a:pt x="34533" y="103647"/>
                </a:lnTo>
                <a:lnTo>
                  <a:pt x="163249" y="103647"/>
                </a:lnTo>
                <a:lnTo>
                  <a:pt x="163249" y="72235"/>
                </a:lnTo>
                <a:lnTo>
                  <a:pt x="34533" y="72235"/>
                </a:lnTo>
                <a:lnTo>
                  <a:pt x="34533" y="53387"/>
                </a:lnTo>
                <a:lnTo>
                  <a:pt x="163249" y="53387"/>
                </a:lnTo>
                <a:lnTo>
                  <a:pt x="163249" y="31399"/>
                </a:lnTo>
                <a:close/>
              </a:path>
              <a:path w="175895" h="264160">
                <a:moveTo>
                  <a:pt x="122436" y="204167"/>
                </a:moveTo>
                <a:lnTo>
                  <a:pt x="97321" y="204167"/>
                </a:lnTo>
                <a:lnTo>
                  <a:pt x="97321" y="241862"/>
                </a:lnTo>
                <a:lnTo>
                  <a:pt x="163249" y="241862"/>
                </a:lnTo>
                <a:lnTo>
                  <a:pt x="163249" y="223014"/>
                </a:lnTo>
                <a:lnTo>
                  <a:pt x="122436" y="223014"/>
                </a:lnTo>
                <a:lnTo>
                  <a:pt x="122436" y="204167"/>
                </a:lnTo>
                <a:close/>
              </a:path>
              <a:path w="175895" h="264160">
                <a:moveTo>
                  <a:pt x="78485" y="204167"/>
                </a:moveTo>
                <a:lnTo>
                  <a:pt x="53369" y="204167"/>
                </a:lnTo>
                <a:lnTo>
                  <a:pt x="53369" y="223014"/>
                </a:lnTo>
                <a:lnTo>
                  <a:pt x="78485" y="223014"/>
                </a:lnTo>
                <a:lnTo>
                  <a:pt x="78485" y="204167"/>
                </a:lnTo>
                <a:close/>
              </a:path>
              <a:path w="175895" h="264160">
                <a:moveTo>
                  <a:pt x="163249" y="204167"/>
                </a:moveTo>
                <a:lnTo>
                  <a:pt x="141273" y="204167"/>
                </a:lnTo>
                <a:lnTo>
                  <a:pt x="141273" y="223014"/>
                </a:lnTo>
                <a:lnTo>
                  <a:pt x="163249" y="223014"/>
                </a:lnTo>
                <a:lnTo>
                  <a:pt x="163249" y="204167"/>
                </a:lnTo>
                <a:close/>
              </a:path>
              <a:path w="175895" h="264160">
                <a:moveTo>
                  <a:pt x="78485" y="153907"/>
                </a:moveTo>
                <a:lnTo>
                  <a:pt x="53369" y="153907"/>
                </a:lnTo>
                <a:lnTo>
                  <a:pt x="53369" y="172754"/>
                </a:lnTo>
                <a:lnTo>
                  <a:pt x="78485" y="172754"/>
                </a:lnTo>
                <a:lnTo>
                  <a:pt x="78485" y="153907"/>
                </a:lnTo>
                <a:close/>
              </a:path>
              <a:path w="175895" h="264160">
                <a:moveTo>
                  <a:pt x="122436" y="153907"/>
                </a:moveTo>
                <a:lnTo>
                  <a:pt x="97321" y="153907"/>
                </a:lnTo>
                <a:lnTo>
                  <a:pt x="97321" y="172754"/>
                </a:lnTo>
                <a:lnTo>
                  <a:pt x="122436" y="172754"/>
                </a:lnTo>
                <a:lnTo>
                  <a:pt x="122436" y="153907"/>
                </a:lnTo>
                <a:close/>
              </a:path>
              <a:path w="175895" h="264160">
                <a:moveTo>
                  <a:pt x="163249" y="153907"/>
                </a:moveTo>
                <a:lnTo>
                  <a:pt x="141273" y="153907"/>
                </a:lnTo>
                <a:lnTo>
                  <a:pt x="141273" y="172754"/>
                </a:lnTo>
                <a:lnTo>
                  <a:pt x="163249" y="172754"/>
                </a:lnTo>
                <a:lnTo>
                  <a:pt x="163249" y="153907"/>
                </a:lnTo>
                <a:close/>
              </a:path>
              <a:path w="175895" h="264160">
                <a:moveTo>
                  <a:pt x="78485" y="103647"/>
                </a:moveTo>
                <a:lnTo>
                  <a:pt x="53369" y="103647"/>
                </a:lnTo>
                <a:lnTo>
                  <a:pt x="53369" y="122495"/>
                </a:lnTo>
                <a:lnTo>
                  <a:pt x="78485" y="122495"/>
                </a:lnTo>
                <a:lnTo>
                  <a:pt x="78485" y="103647"/>
                </a:lnTo>
                <a:close/>
              </a:path>
              <a:path w="175895" h="264160">
                <a:moveTo>
                  <a:pt x="122436" y="103647"/>
                </a:moveTo>
                <a:lnTo>
                  <a:pt x="97321" y="103647"/>
                </a:lnTo>
                <a:lnTo>
                  <a:pt x="97321" y="122495"/>
                </a:lnTo>
                <a:lnTo>
                  <a:pt x="122436" y="122495"/>
                </a:lnTo>
                <a:lnTo>
                  <a:pt x="122436" y="103647"/>
                </a:lnTo>
                <a:close/>
              </a:path>
              <a:path w="175895" h="264160">
                <a:moveTo>
                  <a:pt x="163249" y="103647"/>
                </a:moveTo>
                <a:lnTo>
                  <a:pt x="141273" y="103647"/>
                </a:lnTo>
                <a:lnTo>
                  <a:pt x="141273" y="122495"/>
                </a:lnTo>
                <a:lnTo>
                  <a:pt x="163249" y="122495"/>
                </a:lnTo>
                <a:lnTo>
                  <a:pt x="163249" y="103647"/>
                </a:lnTo>
                <a:close/>
              </a:path>
              <a:path w="175895" h="264160">
                <a:moveTo>
                  <a:pt x="78485" y="53387"/>
                </a:moveTo>
                <a:lnTo>
                  <a:pt x="53369" y="53387"/>
                </a:lnTo>
                <a:lnTo>
                  <a:pt x="53369" y="72235"/>
                </a:lnTo>
                <a:lnTo>
                  <a:pt x="78485" y="72235"/>
                </a:lnTo>
                <a:lnTo>
                  <a:pt x="78485" y="53387"/>
                </a:lnTo>
                <a:close/>
              </a:path>
              <a:path w="175895" h="264160">
                <a:moveTo>
                  <a:pt x="122436" y="53387"/>
                </a:moveTo>
                <a:lnTo>
                  <a:pt x="97321" y="53387"/>
                </a:lnTo>
                <a:lnTo>
                  <a:pt x="97321" y="72235"/>
                </a:lnTo>
                <a:lnTo>
                  <a:pt x="122436" y="72235"/>
                </a:lnTo>
                <a:lnTo>
                  <a:pt x="122436" y="53387"/>
                </a:lnTo>
                <a:close/>
              </a:path>
              <a:path w="175895" h="264160">
                <a:moveTo>
                  <a:pt x="163249" y="53387"/>
                </a:moveTo>
                <a:lnTo>
                  <a:pt x="141273" y="53387"/>
                </a:lnTo>
                <a:lnTo>
                  <a:pt x="141273" y="72235"/>
                </a:lnTo>
                <a:lnTo>
                  <a:pt x="163249" y="72235"/>
                </a:lnTo>
                <a:lnTo>
                  <a:pt x="163249" y="53387"/>
                </a:lnTo>
                <a:close/>
              </a:path>
              <a:path w="175895" h="264160">
                <a:moveTo>
                  <a:pt x="153830" y="12564"/>
                </a:moveTo>
                <a:lnTo>
                  <a:pt x="21975" y="12564"/>
                </a:lnTo>
                <a:lnTo>
                  <a:pt x="21975" y="31399"/>
                </a:lnTo>
                <a:lnTo>
                  <a:pt x="153830" y="31399"/>
                </a:lnTo>
                <a:lnTo>
                  <a:pt x="153830" y="12564"/>
                </a:lnTo>
                <a:close/>
              </a:path>
              <a:path w="175895" h="264160">
                <a:moveTo>
                  <a:pt x="144412" y="0"/>
                </a:moveTo>
                <a:lnTo>
                  <a:pt x="31393" y="0"/>
                </a:lnTo>
                <a:lnTo>
                  <a:pt x="31393" y="12564"/>
                </a:lnTo>
                <a:lnTo>
                  <a:pt x="144412" y="12564"/>
                </a:lnTo>
                <a:lnTo>
                  <a:pt x="1444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17051" y="5260974"/>
            <a:ext cx="286385" cy="176530"/>
          </a:xfrm>
          <a:custGeom>
            <a:avLst/>
            <a:gdLst/>
            <a:ahLst/>
            <a:cxnLst/>
            <a:rect l="l" t="t" r="r" b="b"/>
            <a:pathLst>
              <a:path w="286385" h="176529">
                <a:moveTo>
                  <a:pt x="286310" y="0"/>
                </a:moveTo>
                <a:lnTo>
                  <a:pt x="0" y="0"/>
                </a:lnTo>
                <a:lnTo>
                  <a:pt x="0" y="175909"/>
                </a:lnTo>
                <a:lnTo>
                  <a:pt x="286311" y="175909"/>
                </a:lnTo>
                <a:lnTo>
                  <a:pt x="286311" y="157061"/>
                </a:lnTo>
                <a:lnTo>
                  <a:pt x="31852" y="157061"/>
                </a:lnTo>
                <a:lnTo>
                  <a:pt x="41516" y="148580"/>
                </a:lnTo>
                <a:lnTo>
                  <a:pt x="21473" y="148580"/>
                </a:lnTo>
                <a:lnTo>
                  <a:pt x="21473" y="27014"/>
                </a:lnTo>
                <a:lnTo>
                  <a:pt x="41741" y="27014"/>
                </a:lnTo>
                <a:lnTo>
                  <a:pt x="32210" y="18847"/>
                </a:lnTo>
                <a:lnTo>
                  <a:pt x="286310" y="18847"/>
                </a:lnTo>
                <a:lnTo>
                  <a:pt x="286310" y="0"/>
                </a:lnTo>
                <a:close/>
              </a:path>
              <a:path w="286385" h="176529">
                <a:moveTo>
                  <a:pt x="205074" y="95807"/>
                </a:moveTo>
                <a:lnTo>
                  <a:pt x="185390" y="95807"/>
                </a:lnTo>
                <a:lnTo>
                  <a:pt x="254822" y="157061"/>
                </a:lnTo>
                <a:lnTo>
                  <a:pt x="286311" y="157061"/>
                </a:lnTo>
                <a:lnTo>
                  <a:pt x="286311" y="148266"/>
                </a:lnTo>
                <a:lnTo>
                  <a:pt x="264843" y="148266"/>
                </a:lnTo>
                <a:lnTo>
                  <a:pt x="205074" y="95807"/>
                </a:lnTo>
                <a:close/>
              </a:path>
              <a:path w="286385" h="176529">
                <a:moveTo>
                  <a:pt x="41741" y="27014"/>
                </a:moveTo>
                <a:lnTo>
                  <a:pt x="21473" y="27014"/>
                </a:lnTo>
                <a:lnTo>
                  <a:pt x="91263" y="87012"/>
                </a:lnTo>
                <a:lnTo>
                  <a:pt x="21473" y="148580"/>
                </a:lnTo>
                <a:lnTo>
                  <a:pt x="41516" y="148580"/>
                </a:lnTo>
                <a:lnTo>
                  <a:pt x="101642" y="95807"/>
                </a:lnTo>
                <a:lnTo>
                  <a:pt x="122019" y="95807"/>
                </a:lnTo>
                <a:lnTo>
                  <a:pt x="41741" y="27014"/>
                </a:lnTo>
                <a:close/>
              </a:path>
              <a:path w="286385" h="176529">
                <a:moveTo>
                  <a:pt x="286310" y="27328"/>
                </a:moveTo>
                <a:lnTo>
                  <a:pt x="264843" y="27328"/>
                </a:lnTo>
                <a:lnTo>
                  <a:pt x="264843" y="148266"/>
                </a:lnTo>
                <a:lnTo>
                  <a:pt x="286311" y="148266"/>
                </a:lnTo>
                <a:lnTo>
                  <a:pt x="286310" y="27328"/>
                </a:lnTo>
                <a:close/>
              </a:path>
              <a:path w="286385" h="176529">
                <a:moveTo>
                  <a:pt x="122019" y="95807"/>
                </a:moveTo>
                <a:lnTo>
                  <a:pt x="148884" y="124078"/>
                </a:lnTo>
                <a:lnTo>
                  <a:pt x="154253" y="122194"/>
                </a:lnTo>
                <a:lnTo>
                  <a:pt x="158548" y="118738"/>
                </a:lnTo>
                <a:lnTo>
                  <a:pt x="166269" y="112142"/>
                </a:lnTo>
                <a:lnTo>
                  <a:pt x="141011" y="112142"/>
                </a:lnTo>
                <a:lnTo>
                  <a:pt x="138148" y="109629"/>
                </a:lnTo>
                <a:lnTo>
                  <a:pt x="122019" y="95807"/>
                </a:lnTo>
                <a:close/>
              </a:path>
              <a:path w="286385" h="176529">
                <a:moveTo>
                  <a:pt x="286310" y="18847"/>
                </a:moveTo>
                <a:lnTo>
                  <a:pt x="254464" y="18847"/>
                </a:lnTo>
                <a:lnTo>
                  <a:pt x="148169" y="109629"/>
                </a:lnTo>
                <a:lnTo>
                  <a:pt x="145305" y="112142"/>
                </a:lnTo>
                <a:lnTo>
                  <a:pt x="166269" y="112142"/>
                </a:lnTo>
                <a:lnTo>
                  <a:pt x="185390" y="95807"/>
                </a:lnTo>
                <a:lnTo>
                  <a:pt x="205074" y="95807"/>
                </a:lnTo>
                <a:lnTo>
                  <a:pt x="195053" y="87012"/>
                </a:lnTo>
                <a:lnTo>
                  <a:pt x="264843" y="27328"/>
                </a:lnTo>
                <a:lnTo>
                  <a:pt x="286310" y="27328"/>
                </a:lnTo>
                <a:lnTo>
                  <a:pt x="286310" y="188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DDFA499-D92D-1AEE-5D80-C560D7BCE4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59092" y="3102774"/>
            <a:ext cx="1838323" cy="652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96338" y="394665"/>
            <a:ext cx="4323064" cy="520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spc="-37" dirty="0">
                <a:solidFill>
                  <a:srgbClr val="000000"/>
                </a:solidFill>
                <a:latin typeface="DIBIJQ+Calibri-Light"/>
                <a:cs typeface="DIBIJQ+Calibri-Light"/>
              </a:rPr>
              <a:t>Field of application</a:t>
            </a:r>
            <a:endParaRPr sz="4000" spc="-37" dirty="0">
              <a:solidFill>
                <a:srgbClr val="000000"/>
              </a:solidFill>
              <a:latin typeface="DIBIJQ+Calibri-Light"/>
              <a:cs typeface="DIBIJQ+Calibri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70109" y="2031869"/>
            <a:ext cx="564653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Navy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04046" y="2729214"/>
            <a:ext cx="992485" cy="485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Anaerobic</a:t>
            </a:r>
          </a:p>
          <a:p>
            <a:pPr marL="42366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digestion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68014" y="2827603"/>
            <a:ext cx="717946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Energy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14348" y="3641926"/>
            <a:ext cx="1337171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Petrochemical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377091" y="4460931"/>
            <a:ext cx="1376957" cy="485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Manufacturing</a:t>
            </a:r>
          </a:p>
          <a:p>
            <a:pPr marL="265359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Industry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03446" y="4484192"/>
            <a:ext cx="670520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spc="-31" dirty="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60069" y="761"/>
            <a:ext cx="0" cy="1320800"/>
          </a:xfrm>
          <a:custGeom>
            <a:avLst/>
            <a:gdLst/>
            <a:ahLst/>
            <a:cxnLst/>
            <a:rect l="l" t="t" r="r" b="b"/>
            <a:pathLst>
              <a:path h="1320800">
                <a:moveTo>
                  <a:pt x="0" y="0"/>
                </a:moveTo>
                <a:lnTo>
                  <a:pt x="0" y="13208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524000" y="757301"/>
            <a:ext cx="5814695" cy="5555615"/>
            <a:chOff x="1524000" y="757301"/>
            <a:chExt cx="5814695" cy="5555615"/>
          </a:xfrm>
        </p:grpSpPr>
        <p:sp>
          <p:nvSpPr>
            <p:cNvPr id="6" name="object 6"/>
            <p:cNvSpPr/>
            <p:nvPr/>
          </p:nvSpPr>
          <p:spPr>
            <a:xfrm>
              <a:off x="1755647" y="760476"/>
              <a:ext cx="5579745" cy="5549265"/>
            </a:xfrm>
            <a:custGeom>
              <a:avLst/>
              <a:gdLst/>
              <a:ahLst/>
              <a:cxnLst/>
              <a:rect l="l" t="t" r="r" b="b"/>
              <a:pathLst>
                <a:path w="5579745" h="5549265">
                  <a:moveTo>
                    <a:pt x="0" y="2774441"/>
                  </a:moveTo>
                  <a:lnTo>
                    <a:pt x="414" y="2726152"/>
                  </a:lnTo>
                  <a:lnTo>
                    <a:pt x="1651" y="2678062"/>
                  </a:lnTo>
                  <a:lnTo>
                    <a:pt x="3706" y="2630178"/>
                  </a:lnTo>
                  <a:lnTo>
                    <a:pt x="6571" y="2582507"/>
                  </a:lnTo>
                  <a:lnTo>
                    <a:pt x="10240" y="2535056"/>
                  </a:lnTo>
                  <a:lnTo>
                    <a:pt x="14705" y="2487831"/>
                  </a:lnTo>
                  <a:lnTo>
                    <a:pt x="19961" y="2440838"/>
                  </a:lnTo>
                  <a:lnTo>
                    <a:pt x="26000" y="2394085"/>
                  </a:lnTo>
                  <a:lnTo>
                    <a:pt x="32816" y="2347578"/>
                  </a:lnTo>
                  <a:lnTo>
                    <a:pt x="40402" y="2301324"/>
                  </a:lnTo>
                  <a:lnTo>
                    <a:pt x="48752" y="2255330"/>
                  </a:lnTo>
                  <a:lnTo>
                    <a:pt x="57858" y="2209601"/>
                  </a:lnTo>
                  <a:lnTo>
                    <a:pt x="67714" y="2164146"/>
                  </a:lnTo>
                  <a:lnTo>
                    <a:pt x="78313" y="2118969"/>
                  </a:lnTo>
                  <a:lnTo>
                    <a:pt x="89649" y="2074079"/>
                  </a:lnTo>
                  <a:lnTo>
                    <a:pt x="101715" y="2029482"/>
                  </a:lnTo>
                  <a:lnTo>
                    <a:pt x="114504" y="1985184"/>
                  </a:lnTo>
                  <a:lnTo>
                    <a:pt x="128010" y="1941193"/>
                  </a:lnTo>
                  <a:lnTo>
                    <a:pt x="142225" y="1897514"/>
                  </a:lnTo>
                  <a:lnTo>
                    <a:pt x="157144" y="1854154"/>
                  </a:lnTo>
                  <a:lnTo>
                    <a:pt x="172759" y="1811121"/>
                  </a:lnTo>
                  <a:lnTo>
                    <a:pt x="189063" y="1768420"/>
                  </a:lnTo>
                  <a:lnTo>
                    <a:pt x="206050" y="1726059"/>
                  </a:lnTo>
                  <a:lnTo>
                    <a:pt x="223714" y="1684044"/>
                  </a:lnTo>
                  <a:lnTo>
                    <a:pt x="242048" y="1642382"/>
                  </a:lnTo>
                  <a:lnTo>
                    <a:pt x="261044" y="1601079"/>
                  </a:lnTo>
                  <a:lnTo>
                    <a:pt x="280696" y="1560142"/>
                  </a:lnTo>
                  <a:lnTo>
                    <a:pt x="300998" y="1519578"/>
                  </a:lnTo>
                  <a:lnTo>
                    <a:pt x="321943" y="1479393"/>
                  </a:lnTo>
                  <a:lnTo>
                    <a:pt x="343523" y="1439594"/>
                  </a:lnTo>
                  <a:lnTo>
                    <a:pt x="365734" y="1400189"/>
                  </a:lnTo>
                  <a:lnTo>
                    <a:pt x="388566" y="1361182"/>
                  </a:lnTo>
                  <a:lnTo>
                    <a:pt x="412015" y="1322582"/>
                  </a:lnTo>
                  <a:lnTo>
                    <a:pt x="436073" y="1284394"/>
                  </a:lnTo>
                  <a:lnTo>
                    <a:pt x="460734" y="1246626"/>
                  </a:lnTo>
                  <a:lnTo>
                    <a:pt x="485990" y="1209283"/>
                  </a:lnTo>
                  <a:lnTo>
                    <a:pt x="511836" y="1172374"/>
                  </a:lnTo>
                  <a:lnTo>
                    <a:pt x="538264" y="1135904"/>
                  </a:lnTo>
                  <a:lnTo>
                    <a:pt x="565268" y="1099880"/>
                  </a:lnTo>
                  <a:lnTo>
                    <a:pt x="592841" y="1064308"/>
                  </a:lnTo>
                  <a:lnTo>
                    <a:pt x="620976" y="1029196"/>
                  </a:lnTo>
                  <a:lnTo>
                    <a:pt x="649668" y="994550"/>
                  </a:lnTo>
                  <a:lnTo>
                    <a:pt x="678908" y="960377"/>
                  </a:lnTo>
                  <a:lnTo>
                    <a:pt x="708690" y="926683"/>
                  </a:lnTo>
                  <a:lnTo>
                    <a:pt x="739008" y="893475"/>
                  </a:lnTo>
                  <a:lnTo>
                    <a:pt x="769855" y="860759"/>
                  </a:lnTo>
                  <a:lnTo>
                    <a:pt x="801223" y="828544"/>
                  </a:lnTo>
                  <a:lnTo>
                    <a:pt x="833108" y="796834"/>
                  </a:lnTo>
                  <a:lnTo>
                    <a:pt x="865501" y="765636"/>
                  </a:lnTo>
                  <a:lnTo>
                    <a:pt x="898396" y="734958"/>
                  </a:lnTo>
                  <a:lnTo>
                    <a:pt x="931787" y="704806"/>
                  </a:lnTo>
                  <a:lnTo>
                    <a:pt x="965666" y="675187"/>
                  </a:lnTo>
                  <a:lnTo>
                    <a:pt x="1000027" y="646107"/>
                  </a:lnTo>
                  <a:lnTo>
                    <a:pt x="1034864" y="617573"/>
                  </a:lnTo>
                  <a:lnTo>
                    <a:pt x="1070169" y="589592"/>
                  </a:lnTo>
                  <a:lnTo>
                    <a:pt x="1105936" y="562170"/>
                  </a:lnTo>
                  <a:lnTo>
                    <a:pt x="1142158" y="535314"/>
                  </a:lnTo>
                  <a:lnTo>
                    <a:pt x="1178829" y="509030"/>
                  </a:lnTo>
                  <a:lnTo>
                    <a:pt x="1215941" y="483326"/>
                  </a:lnTo>
                  <a:lnTo>
                    <a:pt x="1253489" y="458208"/>
                  </a:lnTo>
                  <a:lnTo>
                    <a:pt x="1291465" y="433682"/>
                  </a:lnTo>
                  <a:lnTo>
                    <a:pt x="1329862" y="409756"/>
                  </a:lnTo>
                  <a:lnTo>
                    <a:pt x="1368675" y="386436"/>
                  </a:lnTo>
                  <a:lnTo>
                    <a:pt x="1407895" y="363728"/>
                  </a:lnTo>
                  <a:lnTo>
                    <a:pt x="1447518" y="341640"/>
                  </a:lnTo>
                  <a:lnTo>
                    <a:pt x="1487535" y="320177"/>
                  </a:lnTo>
                  <a:lnTo>
                    <a:pt x="1527940" y="299347"/>
                  </a:lnTo>
                  <a:lnTo>
                    <a:pt x="1568727" y="279157"/>
                  </a:lnTo>
                  <a:lnTo>
                    <a:pt x="1609888" y="259612"/>
                  </a:lnTo>
                  <a:lnTo>
                    <a:pt x="1651418" y="240720"/>
                  </a:lnTo>
                  <a:lnTo>
                    <a:pt x="1693309" y="222487"/>
                  </a:lnTo>
                  <a:lnTo>
                    <a:pt x="1735555" y="204920"/>
                  </a:lnTo>
                  <a:lnTo>
                    <a:pt x="1778148" y="188026"/>
                  </a:lnTo>
                  <a:lnTo>
                    <a:pt x="1821083" y="171811"/>
                  </a:lnTo>
                  <a:lnTo>
                    <a:pt x="1864353" y="156282"/>
                  </a:lnTo>
                  <a:lnTo>
                    <a:pt x="1907950" y="141445"/>
                  </a:lnTo>
                  <a:lnTo>
                    <a:pt x="1951868" y="127308"/>
                  </a:lnTo>
                  <a:lnTo>
                    <a:pt x="1996101" y="113876"/>
                  </a:lnTo>
                  <a:lnTo>
                    <a:pt x="2040642" y="101157"/>
                  </a:lnTo>
                  <a:lnTo>
                    <a:pt x="2085484" y="89157"/>
                  </a:lnTo>
                  <a:lnTo>
                    <a:pt x="2130620" y="77884"/>
                  </a:lnTo>
                  <a:lnTo>
                    <a:pt x="2176044" y="67342"/>
                  </a:lnTo>
                  <a:lnTo>
                    <a:pt x="2221749" y="57540"/>
                  </a:lnTo>
                  <a:lnTo>
                    <a:pt x="2267728" y="48484"/>
                  </a:lnTo>
                  <a:lnTo>
                    <a:pt x="2313974" y="40181"/>
                  </a:lnTo>
                  <a:lnTo>
                    <a:pt x="2360482" y="32636"/>
                  </a:lnTo>
                  <a:lnTo>
                    <a:pt x="2407243" y="25858"/>
                  </a:lnTo>
                  <a:lnTo>
                    <a:pt x="2454252" y="19851"/>
                  </a:lnTo>
                  <a:lnTo>
                    <a:pt x="2501502" y="14625"/>
                  </a:lnTo>
                  <a:lnTo>
                    <a:pt x="2548986" y="10184"/>
                  </a:lnTo>
                  <a:lnTo>
                    <a:pt x="2596697" y="6535"/>
                  </a:lnTo>
                  <a:lnTo>
                    <a:pt x="2644629" y="3686"/>
                  </a:lnTo>
                  <a:lnTo>
                    <a:pt x="2692775" y="1642"/>
                  </a:lnTo>
                  <a:lnTo>
                    <a:pt x="2741128" y="411"/>
                  </a:lnTo>
                  <a:lnTo>
                    <a:pt x="2789681" y="0"/>
                  </a:lnTo>
                  <a:lnTo>
                    <a:pt x="2838235" y="411"/>
                  </a:lnTo>
                  <a:lnTo>
                    <a:pt x="2886588" y="1642"/>
                  </a:lnTo>
                  <a:lnTo>
                    <a:pt x="2934734" y="3686"/>
                  </a:lnTo>
                  <a:lnTo>
                    <a:pt x="2982666" y="6535"/>
                  </a:lnTo>
                  <a:lnTo>
                    <a:pt x="3030377" y="10184"/>
                  </a:lnTo>
                  <a:lnTo>
                    <a:pt x="3077861" y="14625"/>
                  </a:lnTo>
                  <a:lnTo>
                    <a:pt x="3125111" y="19851"/>
                  </a:lnTo>
                  <a:lnTo>
                    <a:pt x="3172120" y="25858"/>
                  </a:lnTo>
                  <a:lnTo>
                    <a:pt x="3218881" y="32636"/>
                  </a:lnTo>
                  <a:lnTo>
                    <a:pt x="3265389" y="40181"/>
                  </a:lnTo>
                  <a:lnTo>
                    <a:pt x="3311635" y="48484"/>
                  </a:lnTo>
                  <a:lnTo>
                    <a:pt x="3357614" y="57540"/>
                  </a:lnTo>
                  <a:lnTo>
                    <a:pt x="3403319" y="67342"/>
                  </a:lnTo>
                  <a:lnTo>
                    <a:pt x="3448743" y="77884"/>
                  </a:lnTo>
                  <a:lnTo>
                    <a:pt x="3493879" y="89157"/>
                  </a:lnTo>
                  <a:lnTo>
                    <a:pt x="3538721" y="101157"/>
                  </a:lnTo>
                  <a:lnTo>
                    <a:pt x="3583262" y="113876"/>
                  </a:lnTo>
                  <a:lnTo>
                    <a:pt x="3627495" y="127308"/>
                  </a:lnTo>
                  <a:lnTo>
                    <a:pt x="3671413" y="141445"/>
                  </a:lnTo>
                  <a:lnTo>
                    <a:pt x="3715010" y="156282"/>
                  </a:lnTo>
                  <a:lnTo>
                    <a:pt x="3758280" y="171811"/>
                  </a:lnTo>
                  <a:lnTo>
                    <a:pt x="3801215" y="188026"/>
                  </a:lnTo>
                  <a:lnTo>
                    <a:pt x="3843808" y="204920"/>
                  </a:lnTo>
                  <a:lnTo>
                    <a:pt x="3886054" y="222487"/>
                  </a:lnTo>
                  <a:lnTo>
                    <a:pt x="3927945" y="240720"/>
                  </a:lnTo>
                  <a:lnTo>
                    <a:pt x="3969475" y="259612"/>
                  </a:lnTo>
                  <a:lnTo>
                    <a:pt x="4010636" y="279157"/>
                  </a:lnTo>
                  <a:lnTo>
                    <a:pt x="4051423" y="299347"/>
                  </a:lnTo>
                  <a:lnTo>
                    <a:pt x="4091828" y="320177"/>
                  </a:lnTo>
                  <a:lnTo>
                    <a:pt x="4131845" y="341640"/>
                  </a:lnTo>
                  <a:lnTo>
                    <a:pt x="4171468" y="363728"/>
                  </a:lnTo>
                  <a:lnTo>
                    <a:pt x="4210688" y="386436"/>
                  </a:lnTo>
                  <a:lnTo>
                    <a:pt x="4249501" y="409756"/>
                  </a:lnTo>
                  <a:lnTo>
                    <a:pt x="4287898" y="433682"/>
                  </a:lnTo>
                  <a:lnTo>
                    <a:pt x="4325874" y="458208"/>
                  </a:lnTo>
                  <a:lnTo>
                    <a:pt x="4363422" y="483326"/>
                  </a:lnTo>
                  <a:lnTo>
                    <a:pt x="4400534" y="509030"/>
                  </a:lnTo>
                  <a:lnTo>
                    <a:pt x="4437205" y="535314"/>
                  </a:lnTo>
                  <a:lnTo>
                    <a:pt x="4473427" y="562170"/>
                  </a:lnTo>
                  <a:lnTo>
                    <a:pt x="4509194" y="589592"/>
                  </a:lnTo>
                  <a:lnTo>
                    <a:pt x="4544499" y="617573"/>
                  </a:lnTo>
                  <a:lnTo>
                    <a:pt x="4579336" y="646107"/>
                  </a:lnTo>
                  <a:lnTo>
                    <a:pt x="4613697" y="675187"/>
                  </a:lnTo>
                  <a:lnTo>
                    <a:pt x="4647576" y="704806"/>
                  </a:lnTo>
                  <a:lnTo>
                    <a:pt x="4680967" y="734958"/>
                  </a:lnTo>
                  <a:lnTo>
                    <a:pt x="4713862" y="765636"/>
                  </a:lnTo>
                  <a:lnTo>
                    <a:pt x="4746255" y="796834"/>
                  </a:lnTo>
                  <a:lnTo>
                    <a:pt x="4778140" y="828544"/>
                  </a:lnTo>
                  <a:lnTo>
                    <a:pt x="4809508" y="860759"/>
                  </a:lnTo>
                  <a:lnTo>
                    <a:pt x="4840355" y="893475"/>
                  </a:lnTo>
                  <a:lnTo>
                    <a:pt x="4870673" y="926683"/>
                  </a:lnTo>
                  <a:lnTo>
                    <a:pt x="4900455" y="960377"/>
                  </a:lnTo>
                  <a:lnTo>
                    <a:pt x="4929695" y="994550"/>
                  </a:lnTo>
                  <a:lnTo>
                    <a:pt x="4958387" y="1029196"/>
                  </a:lnTo>
                  <a:lnTo>
                    <a:pt x="4986522" y="1064308"/>
                  </a:lnTo>
                  <a:lnTo>
                    <a:pt x="5014095" y="1099880"/>
                  </a:lnTo>
                  <a:lnTo>
                    <a:pt x="5041099" y="1135904"/>
                  </a:lnTo>
                  <a:lnTo>
                    <a:pt x="5067527" y="1172374"/>
                  </a:lnTo>
                  <a:lnTo>
                    <a:pt x="5093373" y="1209283"/>
                  </a:lnTo>
                  <a:lnTo>
                    <a:pt x="5118629" y="1246626"/>
                  </a:lnTo>
                  <a:lnTo>
                    <a:pt x="5143290" y="1284394"/>
                  </a:lnTo>
                  <a:lnTo>
                    <a:pt x="5167348" y="1322582"/>
                  </a:lnTo>
                  <a:lnTo>
                    <a:pt x="5190797" y="1361182"/>
                  </a:lnTo>
                  <a:lnTo>
                    <a:pt x="5213629" y="1400189"/>
                  </a:lnTo>
                  <a:lnTo>
                    <a:pt x="5235840" y="1439594"/>
                  </a:lnTo>
                  <a:lnTo>
                    <a:pt x="5257420" y="1479393"/>
                  </a:lnTo>
                  <a:lnTo>
                    <a:pt x="5278365" y="1519578"/>
                  </a:lnTo>
                  <a:lnTo>
                    <a:pt x="5298667" y="1560142"/>
                  </a:lnTo>
                  <a:lnTo>
                    <a:pt x="5318319" y="1601079"/>
                  </a:lnTo>
                  <a:lnTo>
                    <a:pt x="5337315" y="1642382"/>
                  </a:lnTo>
                  <a:lnTo>
                    <a:pt x="5355649" y="1684044"/>
                  </a:lnTo>
                  <a:lnTo>
                    <a:pt x="5373313" y="1726059"/>
                  </a:lnTo>
                  <a:lnTo>
                    <a:pt x="5390300" y="1768420"/>
                  </a:lnTo>
                  <a:lnTo>
                    <a:pt x="5406604" y="1811121"/>
                  </a:lnTo>
                  <a:lnTo>
                    <a:pt x="5422219" y="1854154"/>
                  </a:lnTo>
                  <a:lnTo>
                    <a:pt x="5437138" y="1897514"/>
                  </a:lnTo>
                  <a:lnTo>
                    <a:pt x="5451353" y="1941193"/>
                  </a:lnTo>
                  <a:lnTo>
                    <a:pt x="5464859" y="1985184"/>
                  </a:lnTo>
                  <a:lnTo>
                    <a:pt x="5477648" y="2029482"/>
                  </a:lnTo>
                  <a:lnTo>
                    <a:pt x="5489714" y="2074079"/>
                  </a:lnTo>
                  <a:lnTo>
                    <a:pt x="5501050" y="2118969"/>
                  </a:lnTo>
                  <a:lnTo>
                    <a:pt x="5511649" y="2164146"/>
                  </a:lnTo>
                  <a:lnTo>
                    <a:pt x="5521505" y="2209601"/>
                  </a:lnTo>
                  <a:lnTo>
                    <a:pt x="5530611" y="2255330"/>
                  </a:lnTo>
                  <a:lnTo>
                    <a:pt x="5538961" y="2301324"/>
                  </a:lnTo>
                  <a:lnTo>
                    <a:pt x="5546547" y="2347578"/>
                  </a:lnTo>
                  <a:lnTo>
                    <a:pt x="5553363" y="2394085"/>
                  </a:lnTo>
                  <a:lnTo>
                    <a:pt x="5559402" y="2440838"/>
                  </a:lnTo>
                  <a:lnTo>
                    <a:pt x="5564658" y="2487831"/>
                  </a:lnTo>
                  <a:lnTo>
                    <a:pt x="5569123" y="2535056"/>
                  </a:lnTo>
                  <a:lnTo>
                    <a:pt x="5572792" y="2582507"/>
                  </a:lnTo>
                  <a:lnTo>
                    <a:pt x="5575657" y="2630178"/>
                  </a:lnTo>
                  <a:lnTo>
                    <a:pt x="5577712" y="2678062"/>
                  </a:lnTo>
                  <a:lnTo>
                    <a:pt x="5578949" y="2726152"/>
                  </a:lnTo>
                  <a:lnTo>
                    <a:pt x="5579363" y="2774441"/>
                  </a:lnTo>
                  <a:lnTo>
                    <a:pt x="5578949" y="2822731"/>
                  </a:lnTo>
                  <a:lnTo>
                    <a:pt x="5577712" y="2870821"/>
                  </a:lnTo>
                  <a:lnTo>
                    <a:pt x="5575657" y="2918705"/>
                  </a:lnTo>
                  <a:lnTo>
                    <a:pt x="5572792" y="2966376"/>
                  </a:lnTo>
                  <a:lnTo>
                    <a:pt x="5569123" y="3013827"/>
                  </a:lnTo>
                  <a:lnTo>
                    <a:pt x="5564658" y="3061052"/>
                  </a:lnTo>
                  <a:lnTo>
                    <a:pt x="5559402" y="3108045"/>
                  </a:lnTo>
                  <a:lnTo>
                    <a:pt x="5553363" y="3154798"/>
                  </a:lnTo>
                  <a:lnTo>
                    <a:pt x="5546547" y="3201305"/>
                  </a:lnTo>
                  <a:lnTo>
                    <a:pt x="5538961" y="3247559"/>
                  </a:lnTo>
                  <a:lnTo>
                    <a:pt x="5530611" y="3293553"/>
                  </a:lnTo>
                  <a:lnTo>
                    <a:pt x="5521505" y="3339282"/>
                  </a:lnTo>
                  <a:lnTo>
                    <a:pt x="5511649" y="3384737"/>
                  </a:lnTo>
                  <a:lnTo>
                    <a:pt x="5501050" y="3429914"/>
                  </a:lnTo>
                  <a:lnTo>
                    <a:pt x="5489714" y="3474804"/>
                  </a:lnTo>
                  <a:lnTo>
                    <a:pt x="5477648" y="3519401"/>
                  </a:lnTo>
                  <a:lnTo>
                    <a:pt x="5464859" y="3563699"/>
                  </a:lnTo>
                  <a:lnTo>
                    <a:pt x="5451353" y="3607690"/>
                  </a:lnTo>
                  <a:lnTo>
                    <a:pt x="5437138" y="3651369"/>
                  </a:lnTo>
                  <a:lnTo>
                    <a:pt x="5422219" y="3694729"/>
                  </a:lnTo>
                  <a:lnTo>
                    <a:pt x="5406604" y="3737762"/>
                  </a:lnTo>
                  <a:lnTo>
                    <a:pt x="5390300" y="3780463"/>
                  </a:lnTo>
                  <a:lnTo>
                    <a:pt x="5373313" y="3822824"/>
                  </a:lnTo>
                  <a:lnTo>
                    <a:pt x="5355649" y="3864839"/>
                  </a:lnTo>
                  <a:lnTo>
                    <a:pt x="5337315" y="3906501"/>
                  </a:lnTo>
                  <a:lnTo>
                    <a:pt x="5318319" y="3947804"/>
                  </a:lnTo>
                  <a:lnTo>
                    <a:pt x="5298667" y="3988741"/>
                  </a:lnTo>
                  <a:lnTo>
                    <a:pt x="5278365" y="4029305"/>
                  </a:lnTo>
                  <a:lnTo>
                    <a:pt x="5257420" y="4069490"/>
                  </a:lnTo>
                  <a:lnTo>
                    <a:pt x="5235840" y="4109289"/>
                  </a:lnTo>
                  <a:lnTo>
                    <a:pt x="5213629" y="4148694"/>
                  </a:lnTo>
                  <a:lnTo>
                    <a:pt x="5190797" y="4187701"/>
                  </a:lnTo>
                  <a:lnTo>
                    <a:pt x="5167348" y="4226301"/>
                  </a:lnTo>
                  <a:lnTo>
                    <a:pt x="5143290" y="4264489"/>
                  </a:lnTo>
                  <a:lnTo>
                    <a:pt x="5118629" y="4302257"/>
                  </a:lnTo>
                  <a:lnTo>
                    <a:pt x="5093373" y="4339600"/>
                  </a:lnTo>
                  <a:lnTo>
                    <a:pt x="5067527" y="4376509"/>
                  </a:lnTo>
                  <a:lnTo>
                    <a:pt x="5041099" y="4412979"/>
                  </a:lnTo>
                  <a:lnTo>
                    <a:pt x="5014095" y="4449003"/>
                  </a:lnTo>
                  <a:lnTo>
                    <a:pt x="4986522" y="4484575"/>
                  </a:lnTo>
                  <a:lnTo>
                    <a:pt x="4958387" y="4519687"/>
                  </a:lnTo>
                  <a:lnTo>
                    <a:pt x="4929695" y="4554333"/>
                  </a:lnTo>
                  <a:lnTo>
                    <a:pt x="4900455" y="4588506"/>
                  </a:lnTo>
                  <a:lnTo>
                    <a:pt x="4870673" y="4622200"/>
                  </a:lnTo>
                  <a:lnTo>
                    <a:pt x="4840355" y="4655408"/>
                  </a:lnTo>
                  <a:lnTo>
                    <a:pt x="4809508" y="4688124"/>
                  </a:lnTo>
                  <a:lnTo>
                    <a:pt x="4778140" y="4720339"/>
                  </a:lnTo>
                  <a:lnTo>
                    <a:pt x="4746255" y="4752049"/>
                  </a:lnTo>
                  <a:lnTo>
                    <a:pt x="4713862" y="4783247"/>
                  </a:lnTo>
                  <a:lnTo>
                    <a:pt x="4680967" y="4813925"/>
                  </a:lnTo>
                  <a:lnTo>
                    <a:pt x="4647576" y="4844077"/>
                  </a:lnTo>
                  <a:lnTo>
                    <a:pt x="4613697" y="4873696"/>
                  </a:lnTo>
                  <a:lnTo>
                    <a:pt x="4579336" y="4902776"/>
                  </a:lnTo>
                  <a:lnTo>
                    <a:pt x="4544499" y="4931310"/>
                  </a:lnTo>
                  <a:lnTo>
                    <a:pt x="4509194" y="4959291"/>
                  </a:lnTo>
                  <a:lnTo>
                    <a:pt x="4473427" y="4986713"/>
                  </a:lnTo>
                  <a:lnTo>
                    <a:pt x="4437205" y="5013569"/>
                  </a:lnTo>
                  <a:lnTo>
                    <a:pt x="4400534" y="5039853"/>
                  </a:lnTo>
                  <a:lnTo>
                    <a:pt x="4363422" y="5065557"/>
                  </a:lnTo>
                  <a:lnTo>
                    <a:pt x="4325874" y="5090675"/>
                  </a:lnTo>
                  <a:lnTo>
                    <a:pt x="4287898" y="5115201"/>
                  </a:lnTo>
                  <a:lnTo>
                    <a:pt x="4249501" y="5139127"/>
                  </a:lnTo>
                  <a:lnTo>
                    <a:pt x="4210688" y="5162447"/>
                  </a:lnTo>
                  <a:lnTo>
                    <a:pt x="4171468" y="5185155"/>
                  </a:lnTo>
                  <a:lnTo>
                    <a:pt x="4131845" y="5207243"/>
                  </a:lnTo>
                  <a:lnTo>
                    <a:pt x="4091828" y="5228706"/>
                  </a:lnTo>
                  <a:lnTo>
                    <a:pt x="4051423" y="5249536"/>
                  </a:lnTo>
                  <a:lnTo>
                    <a:pt x="4010636" y="5269726"/>
                  </a:lnTo>
                  <a:lnTo>
                    <a:pt x="3969475" y="5289271"/>
                  </a:lnTo>
                  <a:lnTo>
                    <a:pt x="3927945" y="5308163"/>
                  </a:lnTo>
                  <a:lnTo>
                    <a:pt x="3886054" y="5326396"/>
                  </a:lnTo>
                  <a:lnTo>
                    <a:pt x="3843808" y="5343963"/>
                  </a:lnTo>
                  <a:lnTo>
                    <a:pt x="3801215" y="5360857"/>
                  </a:lnTo>
                  <a:lnTo>
                    <a:pt x="3758280" y="5377072"/>
                  </a:lnTo>
                  <a:lnTo>
                    <a:pt x="3715010" y="5392601"/>
                  </a:lnTo>
                  <a:lnTo>
                    <a:pt x="3671413" y="5407438"/>
                  </a:lnTo>
                  <a:lnTo>
                    <a:pt x="3627495" y="5421575"/>
                  </a:lnTo>
                  <a:lnTo>
                    <a:pt x="3583262" y="5435007"/>
                  </a:lnTo>
                  <a:lnTo>
                    <a:pt x="3538721" y="5447726"/>
                  </a:lnTo>
                  <a:lnTo>
                    <a:pt x="3493879" y="5459726"/>
                  </a:lnTo>
                  <a:lnTo>
                    <a:pt x="3448743" y="5470999"/>
                  </a:lnTo>
                  <a:lnTo>
                    <a:pt x="3403319" y="5481541"/>
                  </a:lnTo>
                  <a:lnTo>
                    <a:pt x="3357614" y="5491343"/>
                  </a:lnTo>
                  <a:lnTo>
                    <a:pt x="3311635" y="5500399"/>
                  </a:lnTo>
                  <a:lnTo>
                    <a:pt x="3265389" y="5508702"/>
                  </a:lnTo>
                  <a:lnTo>
                    <a:pt x="3218881" y="5516247"/>
                  </a:lnTo>
                  <a:lnTo>
                    <a:pt x="3172120" y="5523025"/>
                  </a:lnTo>
                  <a:lnTo>
                    <a:pt x="3125111" y="5529032"/>
                  </a:lnTo>
                  <a:lnTo>
                    <a:pt x="3077861" y="5534258"/>
                  </a:lnTo>
                  <a:lnTo>
                    <a:pt x="3030377" y="5538699"/>
                  </a:lnTo>
                  <a:lnTo>
                    <a:pt x="2982666" y="5542348"/>
                  </a:lnTo>
                  <a:lnTo>
                    <a:pt x="2934734" y="5545197"/>
                  </a:lnTo>
                  <a:lnTo>
                    <a:pt x="2886588" y="5547241"/>
                  </a:lnTo>
                  <a:lnTo>
                    <a:pt x="2838235" y="5548472"/>
                  </a:lnTo>
                  <a:lnTo>
                    <a:pt x="2789681" y="5548884"/>
                  </a:lnTo>
                  <a:lnTo>
                    <a:pt x="2741128" y="5548472"/>
                  </a:lnTo>
                  <a:lnTo>
                    <a:pt x="2692775" y="5547241"/>
                  </a:lnTo>
                  <a:lnTo>
                    <a:pt x="2644629" y="5545197"/>
                  </a:lnTo>
                  <a:lnTo>
                    <a:pt x="2596697" y="5542348"/>
                  </a:lnTo>
                  <a:lnTo>
                    <a:pt x="2548986" y="5538699"/>
                  </a:lnTo>
                  <a:lnTo>
                    <a:pt x="2501502" y="5534258"/>
                  </a:lnTo>
                  <a:lnTo>
                    <a:pt x="2454252" y="5529032"/>
                  </a:lnTo>
                  <a:lnTo>
                    <a:pt x="2407243" y="5523025"/>
                  </a:lnTo>
                  <a:lnTo>
                    <a:pt x="2360482" y="5516247"/>
                  </a:lnTo>
                  <a:lnTo>
                    <a:pt x="2313974" y="5508702"/>
                  </a:lnTo>
                  <a:lnTo>
                    <a:pt x="2267728" y="5500399"/>
                  </a:lnTo>
                  <a:lnTo>
                    <a:pt x="2221749" y="5491343"/>
                  </a:lnTo>
                  <a:lnTo>
                    <a:pt x="2176044" y="5481541"/>
                  </a:lnTo>
                  <a:lnTo>
                    <a:pt x="2130620" y="5470999"/>
                  </a:lnTo>
                  <a:lnTo>
                    <a:pt x="2085484" y="5459726"/>
                  </a:lnTo>
                  <a:lnTo>
                    <a:pt x="2040642" y="5447726"/>
                  </a:lnTo>
                  <a:lnTo>
                    <a:pt x="1996101" y="5435007"/>
                  </a:lnTo>
                  <a:lnTo>
                    <a:pt x="1951868" y="5421575"/>
                  </a:lnTo>
                  <a:lnTo>
                    <a:pt x="1907950" y="5407438"/>
                  </a:lnTo>
                  <a:lnTo>
                    <a:pt x="1864353" y="5392601"/>
                  </a:lnTo>
                  <a:lnTo>
                    <a:pt x="1821083" y="5377072"/>
                  </a:lnTo>
                  <a:lnTo>
                    <a:pt x="1778148" y="5360857"/>
                  </a:lnTo>
                  <a:lnTo>
                    <a:pt x="1735555" y="5343963"/>
                  </a:lnTo>
                  <a:lnTo>
                    <a:pt x="1693309" y="5326396"/>
                  </a:lnTo>
                  <a:lnTo>
                    <a:pt x="1651418" y="5308163"/>
                  </a:lnTo>
                  <a:lnTo>
                    <a:pt x="1609888" y="5289271"/>
                  </a:lnTo>
                  <a:lnTo>
                    <a:pt x="1568727" y="5269726"/>
                  </a:lnTo>
                  <a:lnTo>
                    <a:pt x="1527940" y="5249536"/>
                  </a:lnTo>
                  <a:lnTo>
                    <a:pt x="1487535" y="5228706"/>
                  </a:lnTo>
                  <a:lnTo>
                    <a:pt x="1447518" y="5207243"/>
                  </a:lnTo>
                  <a:lnTo>
                    <a:pt x="1407895" y="5185155"/>
                  </a:lnTo>
                  <a:lnTo>
                    <a:pt x="1368675" y="5162447"/>
                  </a:lnTo>
                  <a:lnTo>
                    <a:pt x="1329862" y="5139127"/>
                  </a:lnTo>
                  <a:lnTo>
                    <a:pt x="1291465" y="5115201"/>
                  </a:lnTo>
                  <a:lnTo>
                    <a:pt x="1253489" y="5090675"/>
                  </a:lnTo>
                  <a:lnTo>
                    <a:pt x="1215941" y="5065557"/>
                  </a:lnTo>
                  <a:lnTo>
                    <a:pt x="1178829" y="5039853"/>
                  </a:lnTo>
                  <a:lnTo>
                    <a:pt x="1142158" y="5013569"/>
                  </a:lnTo>
                  <a:lnTo>
                    <a:pt x="1105936" y="4986713"/>
                  </a:lnTo>
                  <a:lnTo>
                    <a:pt x="1070169" y="4959291"/>
                  </a:lnTo>
                  <a:lnTo>
                    <a:pt x="1034864" y="4931310"/>
                  </a:lnTo>
                  <a:lnTo>
                    <a:pt x="1000027" y="4902776"/>
                  </a:lnTo>
                  <a:lnTo>
                    <a:pt x="965666" y="4873696"/>
                  </a:lnTo>
                  <a:lnTo>
                    <a:pt x="931787" y="4844077"/>
                  </a:lnTo>
                  <a:lnTo>
                    <a:pt x="898396" y="4813925"/>
                  </a:lnTo>
                  <a:lnTo>
                    <a:pt x="865501" y="4783247"/>
                  </a:lnTo>
                  <a:lnTo>
                    <a:pt x="833108" y="4752049"/>
                  </a:lnTo>
                  <a:lnTo>
                    <a:pt x="801223" y="4720339"/>
                  </a:lnTo>
                  <a:lnTo>
                    <a:pt x="769855" y="4688124"/>
                  </a:lnTo>
                  <a:lnTo>
                    <a:pt x="739008" y="4655408"/>
                  </a:lnTo>
                  <a:lnTo>
                    <a:pt x="708690" y="4622200"/>
                  </a:lnTo>
                  <a:lnTo>
                    <a:pt x="678908" y="4588506"/>
                  </a:lnTo>
                  <a:lnTo>
                    <a:pt x="649668" y="4554333"/>
                  </a:lnTo>
                  <a:lnTo>
                    <a:pt x="620976" y="4519687"/>
                  </a:lnTo>
                  <a:lnTo>
                    <a:pt x="592841" y="4484575"/>
                  </a:lnTo>
                  <a:lnTo>
                    <a:pt x="565268" y="4449003"/>
                  </a:lnTo>
                  <a:lnTo>
                    <a:pt x="538264" y="4412979"/>
                  </a:lnTo>
                  <a:lnTo>
                    <a:pt x="511836" y="4376509"/>
                  </a:lnTo>
                  <a:lnTo>
                    <a:pt x="485990" y="4339600"/>
                  </a:lnTo>
                  <a:lnTo>
                    <a:pt x="460734" y="4302257"/>
                  </a:lnTo>
                  <a:lnTo>
                    <a:pt x="436073" y="4264489"/>
                  </a:lnTo>
                  <a:lnTo>
                    <a:pt x="412015" y="4226301"/>
                  </a:lnTo>
                  <a:lnTo>
                    <a:pt x="388566" y="4187701"/>
                  </a:lnTo>
                  <a:lnTo>
                    <a:pt x="365734" y="4148694"/>
                  </a:lnTo>
                  <a:lnTo>
                    <a:pt x="343523" y="4109289"/>
                  </a:lnTo>
                  <a:lnTo>
                    <a:pt x="321943" y="4069490"/>
                  </a:lnTo>
                  <a:lnTo>
                    <a:pt x="300998" y="4029305"/>
                  </a:lnTo>
                  <a:lnTo>
                    <a:pt x="280696" y="3988741"/>
                  </a:lnTo>
                  <a:lnTo>
                    <a:pt x="261044" y="3947804"/>
                  </a:lnTo>
                  <a:lnTo>
                    <a:pt x="242048" y="3906501"/>
                  </a:lnTo>
                  <a:lnTo>
                    <a:pt x="223714" y="3864839"/>
                  </a:lnTo>
                  <a:lnTo>
                    <a:pt x="206050" y="3822824"/>
                  </a:lnTo>
                  <a:lnTo>
                    <a:pt x="189063" y="3780463"/>
                  </a:lnTo>
                  <a:lnTo>
                    <a:pt x="172759" y="3737762"/>
                  </a:lnTo>
                  <a:lnTo>
                    <a:pt x="157144" y="3694729"/>
                  </a:lnTo>
                  <a:lnTo>
                    <a:pt x="142225" y="3651369"/>
                  </a:lnTo>
                  <a:lnTo>
                    <a:pt x="128010" y="3607690"/>
                  </a:lnTo>
                  <a:lnTo>
                    <a:pt x="114504" y="3563699"/>
                  </a:lnTo>
                  <a:lnTo>
                    <a:pt x="101715" y="3519401"/>
                  </a:lnTo>
                  <a:lnTo>
                    <a:pt x="89649" y="3474804"/>
                  </a:lnTo>
                  <a:lnTo>
                    <a:pt x="78313" y="3429914"/>
                  </a:lnTo>
                  <a:lnTo>
                    <a:pt x="67714" y="3384737"/>
                  </a:lnTo>
                  <a:lnTo>
                    <a:pt x="57858" y="3339282"/>
                  </a:lnTo>
                  <a:lnTo>
                    <a:pt x="48752" y="3293553"/>
                  </a:lnTo>
                  <a:lnTo>
                    <a:pt x="40402" y="3247559"/>
                  </a:lnTo>
                  <a:lnTo>
                    <a:pt x="32816" y="3201305"/>
                  </a:lnTo>
                  <a:lnTo>
                    <a:pt x="26000" y="3154798"/>
                  </a:lnTo>
                  <a:lnTo>
                    <a:pt x="19961" y="3108045"/>
                  </a:lnTo>
                  <a:lnTo>
                    <a:pt x="14705" y="3061052"/>
                  </a:lnTo>
                  <a:lnTo>
                    <a:pt x="10240" y="3013827"/>
                  </a:lnTo>
                  <a:lnTo>
                    <a:pt x="6571" y="2966376"/>
                  </a:lnTo>
                  <a:lnTo>
                    <a:pt x="3706" y="2918705"/>
                  </a:lnTo>
                  <a:lnTo>
                    <a:pt x="1651" y="2870821"/>
                  </a:lnTo>
                  <a:lnTo>
                    <a:pt x="414" y="2822731"/>
                  </a:lnTo>
                  <a:lnTo>
                    <a:pt x="0" y="2774441"/>
                  </a:lnTo>
                  <a:close/>
                </a:path>
              </a:pathLst>
            </a:custGeom>
            <a:ln w="6349">
              <a:solidFill>
                <a:schemeClr val="bg1">
                  <a:lumMod val="65000"/>
                </a:schemeClr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8872" y="5745479"/>
              <a:ext cx="105155" cy="105156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8" name="object 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4000" y="1813559"/>
              <a:ext cx="243839" cy="24231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sp>
        <p:nvSpPr>
          <p:cNvPr id="9" name="object 9"/>
          <p:cNvSpPr/>
          <p:nvPr/>
        </p:nvSpPr>
        <p:spPr>
          <a:xfrm>
            <a:off x="3192779" y="6397752"/>
            <a:ext cx="1684020" cy="460375"/>
          </a:xfrm>
          <a:custGeom>
            <a:avLst/>
            <a:gdLst/>
            <a:ahLst/>
            <a:cxnLst/>
            <a:rect l="l" t="t" r="r" b="b"/>
            <a:pathLst>
              <a:path w="1684020" h="460375">
                <a:moveTo>
                  <a:pt x="842009" y="0"/>
                </a:moveTo>
                <a:lnTo>
                  <a:pt x="790605" y="1292"/>
                </a:lnTo>
                <a:lnTo>
                  <a:pt x="739875" y="5127"/>
                </a:lnTo>
                <a:lnTo>
                  <a:pt x="689882" y="11442"/>
                </a:lnTo>
                <a:lnTo>
                  <a:pt x="640689" y="20176"/>
                </a:lnTo>
                <a:lnTo>
                  <a:pt x="592359" y="31265"/>
                </a:lnTo>
                <a:lnTo>
                  <a:pt x="544955" y="44648"/>
                </a:lnTo>
                <a:lnTo>
                  <a:pt x="498540" y="60261"/>
                </a:lnTo>
                <a:lnTo>
                  <a:pt x="453176" y="78043"/>
                </a:lnTo>
                <a:lnTo>
                  <a:pt x="408927" y="97931"/>
                </a:lnTo>
                <a:lnTo>
                  <a:pt x="365855" y="119862"/>
                </a:lnTo>
                <a:lnTo>
                  <a:pt x="324023" y="143775"/>
                </a:lnTo>
                <a:lnTo>
                  <a:pt x="283494" y="169607"/>
                </a:lnTo>
                <a:lnTo>
                  <a:pt x="244331" y="197295"/>
                </a:lnTo>
                <a:lnTo>
                  <a:pt x="206597" y="226776"/>
                </a:lnTo>
                <a:lnTo>
                  <a:pt x="170354" y="257990"/>
                </a:lnTo>
                <a:lnTo>
                  <a:pt x="135666" y="290873"/>
                </a:lnTo>
                <a:lnTo>
                  <a:pt x="102595" y="325362"/>
                </a:lnTo>
                <a:lnTo>
                  <a:pt x="71205" y="361396"/>
                </a:lnTo>
                <a:lnTo>
                  <a:pt x="41557" y="398912"/>
                </a:lnTo>
                <a:lnTo>
                  <a:pt x="13715" y="437847"/>
                </a:lnTo>
                <a:lnTo>
                  <a:pt x="0" y="460247"/>
                </a:lnTo>
                <a:lnTo>
                  <a:pt x="1684020" y="460247"/>
                </a:lnTo>
                <a:lnTo>
                  <a:pt x="1642462" y="398912"/>
                </a:lnTo>
                <a:lnTo>
                  <a:pt x="1612814" y="361396"/>
                </a:lnTo>
                <a:lnTo>
                  <a:pt x="1581424" y="325362"/>
                </a:lnTo>
                <a:lnTo>
                  <a:pt x="1548353" y="290873"/>
                </a:lnTo>
                <a:lnTo>
                  <a:pt x="1513665" y="257990"/>
                </a:lnTo>
                <a:lnTo>
                  <a:pt x="1477422" y="226776"/>
                </a:lnTo>
                <a:lnTo>
                  <a:pt x="1439688" y="197295"/>
                </a:lnTo>
                <a:lnTo>
                  <a:pt x="1400525" y="169607"/>
                </a:lnTo>
                <a:lnTo>
                  <a:pt x="1359996" y="143775"/>
                </a:lnTo>
                <a:lnTo>
                  <a:pt x="1318164" y="119862"/>
                </a:lnTo>
                <a:lnTo>
                  <a:pt x="1275092" y="97931"/>
                </a:lnTo>
                <a:lnTo>
                  <a:pt x="1230843" y="78043"/>
                </a:lnTo>
                <a:lnTo>
                  <a:pt x="1185479" y="60261"/>
                </a:lnTo>
                <a:lnTo>
                  <a:pt x="1139064" y="44648"/>
                </a:lnTo>
                <a:lnTo>
                  <a:pt x="1091660" y="31265"/>
                </a:lnTo>
                <a:lnTo>
                  <a:pt x="1043330" y="20176"/>
                </a:lnTo>
                <a:lnTo>
                  <a:pt x="994137" y="11442"/>
                </a:lnTo>
                <a:lnTo>
                  <a:pt x="944144" y="5127"/>
                </a:lnTo>
                <a:lnTo>
                  <a:pt x="893414" y="1292"/>
                </a:lnTo>
                <a:lnTo>
                  <a:pt x="842009" y="0"/>
                </a:lnTo>
                <a:close/>
              </a:path>
            </a:pathLst>
          </a:custGeom>
          <a:solidFill>
            <a:srgbClr val="4966A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96567" y="0"/>
            <a:ext cx="2057400" cy="562610"/>
          </a:xfrm>
          <a:custGeom>
            <a:avLst/>
            <a:gdLst/>
            <a:ahLst/>
            <a:cxnLst/>
            <a:rect l="l" t="t" r="r" b="b"/>
            <a:pathLst>
              <a:path w="2057400" h="562610">
                <a:moveTo>
                  <a:pt x="2057399" y="0"/>
                </a:moveTo>
                <a:lnTo>
                  <a:pt x="0" y="0"/>
                </a:lnTo>
                <a:lnTo>
                  <a:pt x="16763" y="27304"/>
                </a:lnTo>
                <a:lnTo>
                  <a:pt x="44964" y="67075"/>
                </a:lnTo>
                <a:lnTo>
                  <a:pt x="74704" y="105650"/>
                </a:lnTo>
                <a:lnTo>
                  <a:pt x="105938" y="142984"/>
                </a:lnTo>
                <a:lnTo>
                  <a:pt x="138624" y="179033"/>
                </a:lnTo>
                <a:lnTo>
                  <a:pt x="172715" y="213754"/>
                </a:lnTo>
                <a:lnTo>
                  <a:pt x="208168" y="247102"/>
                </a:lnTo>
                <a:lnTo>
                  <a:pt x="244939" y="279033"/>
                </a:lnTo>
                <a:lnTo>
                  <a:pt x="282984" y="309503"/>
                </a:lnTo>
                <a:lnTo>
                  <a:pt x="322257" y="338468"/>
                </a:lnTo>
                <a:lnTo>
                  <a:pt x="362715" y="365884"/>
                </a:lnTo>
                <a:lnTo>
                  <a:pt x="404313" y="391707"/>
                </a:lnTo>
                <a:lnTo>
                  <a:pt x="447008" y="415893"/>
                </a:lnTo>
                <a:lnTo>
                  <a:pt x="490754" y="438397"/>
                </a:lnTo>
                <a:lnTo>
                  <a:pt x="535507" y="459175"/>
                </a:lnTo>
                <a:lnTo>
                  <a:pt x="581224" y="478184"/>
                </a:lnTo>
                <a:lnTo>
                  <a:pt x="627859" y="495379"/>
                </a:lnTo>
                <a:lnTo>
                  <a:pt x="675369" y="510717"/>
                </a:lnTo>
                <a:lnTo>
                  <a:pt x="723709" y="524152"/>
                </a:lnTo>
                <a:lnTo>
                  <a:pt x="772835" y="535642"/>
                </a:lnTo>
                <a:lnTo>
                  <a:pt x="822702" y="545141"/>
                </a:lnTo>
                <a:lnTo>
                  <a:pt x="873266" y="552606"/>
                </a:lnTo>
                <a:lnTo>
                  <a:pt x="924484" y="557993"/>
                </a:lnTo>
                <a:lnTo>
                  <a:pt x="976309" y="561258"/>
                </a:lnTo>
                <a:lnTo>
                  <a:pt x="1028700" y="562355"/>
                </a:lnTo>
                <a:lnTo>
                  <a:pt x="1081090" y="561258"/>
                </a:lnTo>
                <a:lnTo>
                  <a:pt x="1132915" y="557993"/>
                </a:lnTo>
                <a:lnTo>
                  <a:pt x="1184133" y="552606"/>
                </a:lnTo>
                <a:lnTo>
                  <a:pt x="1234697" y="545141"/>
                </a:lnTo>
                <a:lnTo>
                  <a:pt x="1284564" y="535642"/>
                </a:lnTo>
                <a:lnTo>
                  <a:pt x="1333690" y="524152"/>
                </a:lnTo>
                <a:lnTo>
                  <a:pt x="1382030" y="510717"/>
                </a:lnTo>
                <a:lnTo>
                  <a:pt x="1429540" y="495379"/>
                </a:lnTo>
                <a:lnTo>
                  <a:pt x="1476175" y="478184"/>
                </a:lnTo>
                <a:lnTo>
                  <a:pt x="1521892" y="459175"/>
                </a:lnTo>
                <a:lnTo>
                  <a:pt x="1566645" y="438397"/>
                </a:lnTo>
                <a:lnTo>
                  <a:pt x="1610391" y="415893"/>
                </a:lnTo>
                <a:lnTo>
                  <a:pt x="1653086" y="391707"/>
                </a:lnTo>
                <a:lnTo>
                  <a:pt x="1694684" y="365884"/>
                </a:lnTo>
                <a:lnTo>
                  <a:pt x="1735142" y="338468"/>
                </a:lnTo>
                <a:lnTo>
                  <a:pt x="1774415" y="309503"/>
                </a:lnTo>
                <a:lnTo>
                  <a:pt x="1812460" y="279033"/>
                </a:lnTo>
                <a:lnTo>
                  <a:pt x="1849231" y="247102"/>
                </a:lnTo>
                <a:lnTo>
                  <a:pt x="1884684" y="213754"/>
                </a:lnTo>
                <a:lnTo>
                  <a:pt x="1918775" y="179033"/>
                </a:lnTo>
                <a:lnTo>
                  <a:pt x="1951461" y="142984"/>
                </a:lnTo>
                <a:lnTo>
                  <a:pt x="1982695" y="105650"/>
                </a:lnTo>
                <a:lnTo>
                  <a:pt x="2012435" y="67075"/>
                </a:lnTo>
                <a:lnTo>
                  <a:pt x="2040635" y="27304"/>
                </a:lnTo>
                <a:lnTo>
                  <a:pt x="2057399" y="0"/>
                </a:lnTo>
                <a:close/>
              </a:path>
            </a:pathLst>
          </a:custGeom>
          <a:solidFill>
            <a:srgbClr val="ACCAF8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914525" y="1543558"/>
            <a:ext cx="23666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pc="-15" dirty="0"/>
              <a:t>Location</a:t>
            </a:r>
            <a:endParaRPr spc="-15" dirty="0"/>
          </a:p>
        </p:txBody>
      </p:sp>
      <p:sp>
        <p:nvSpPr>
          <p:cNvPr id="20" name="object 20"/>
          <p:cNvSpPr/>
          <p:nvPr/>
        </p:nvSpPr>
        <p:spPr>
          <a:xfrm>
            <a:off x="1328927" y="5718047"/>
            <a:ext cx="1013460" cy="1007744"/>
          </a:xfrm>
          <a:custGeom>
            <a:avLst/>
            <a:gdLst/>
            <a:ahLst/>
            <a:cxnLst/>
            <a:rect l="l" t="t" r="r" b="b"/>
            <a:pathLst>
              <a:path w="1013460" h="1007745">
                <a:moveTo>
                  <a:pt x="0" y="503681"/>
                </a:moveTo>
                <a:lnTo>
                  <a:pt x="2319" y="455173"/>
                </a:lnTo>
                <a:lnTo>
                  <a:pt x="9135" y="407969"/>
                </a:lnTo>
                <a:lnTo>
                  <a:pt x="20236" y="362281"/>
                </a:lnTo>
                <a:lnTo>
                  <a:pt x="35409" y="318319"/>
                </a:lnTo>
                <a:lnTo>
                  <a:pt x="54443" y="276296"/>
                </a:lnTo>
                <a:lnTo>
                  <a:pt x="77125" y="236422"/>
                </a:lnTo>
                <a:lnTo>
                  <a:pt x="103243" y="198907"/>
                </a:lnTo>
                <a:lnTo>
                  <a:pt x="132585" y="163964"/>
                </a:lnTo>
                <a:lnTo>
                  <a:pt x="164939" y="131803"/>
                </a:lnTo>
                <a:lnTo>
                  <a:pt x="200092" y="102635"/>
                </a:lnTo>
                <a:lnTo>
                  <a:pt x="237833" y="76672"/>
                </a:lnTo>
                <a:lnTo>
                  <a:pt x="277949" y="54124"/>
                </a:lnTo>
                <a:lnTo>
                  <a:pt x="320228" y="35202"/>
                </a:lnTo>
                <a:lnTo>
                  <a:pt x="364457" y="20117"/>
                </a:lnTo>
                <a:lnTo>
                  <a:pt x="410426" y="9081"/>
                </a:lnTo>
                <a:lnTo>
                  <a:pt x="457920" y="2305"/>
                </a:lnTo>
                <a:lnTo>
                  <a:pt x="506729" y="0"/>
                </a:lnTo>
                <a:lnTo>
                  <a:pt x="555539" y="2305"/>
                </a:lnTo>
                <a:lnTo>
                  <a:pt x="603033" y="9081"/>
                </a:lnTo>
                <a:lnTo>
                  <a:pt x="649002" y="20117"/>
                </a:lnTo>
                <a:lnTo>
                  <a:pt x="693231" y="35202"/>
                </a:lnTo>
                <a:lnTo>
                  <a:pt x="735510" y="54124"/>
                </a:lnTo>
                <a:lnTo>
                  <a:pt x="775626" y="76672"/>
                </a:lnTo>
                <a:lnTo>
                  <a:pt x="813367" y="102635"/>
                </a:lnTo>
                <a:lnTo>
                  <a:pt x="848520" y="131803"/>
                </a:lnTo>
                <a:lnTo>
                  <a:pt x="880874" y="163964"/>
                </a:lnTo>
                <a:lnTo>
                  <a:pt x="910216" y="198907"/>
                </a:lnTo>
                <a:lnTo>
                  <a:pt x="936334" y="236422"/>
                </a:lnTo>
                <a:lnTo>
                  <a:pt x="959016" y="276296"/>
                </a:lnTo>
                <a:lnTo>
                  <a:pt x="978050" y="318319"/>
                </a:lnTo>
                <a:lnTo>
                  <a:pt x="993223" y="362281"/>
                </a:lnTo>
                <a:lnTo>
                  <a:pt x="1004324" y="407969"/>
                </a:lnTo>
                <a:lnTo>
                  <a:pt x="1011140" y="455173"/>
                </a:lnTo>
                <a:lnTo>
                  <a:pt x="1013460" y="503681"/>
                </a:lnTo>
                <a:lnTo>
                  <a:pt x="1011140" y="552190"/>
                </a:lnTo>
                <a:lnTo>
                  <a:pt x="1004324" y="599394"/>
                </a:lnTo>
                <a:lnTo>
                  <a:pt x="993223" y="645082"/>
                </a:lnTo>
                <a:lnTo>
                  <a:pt x="978050" y="689044"/>
                </a:lnTo>
                <a:lnTo>
                  <a:pt x="959016" y="731067"/>
                </a:lnTo>
                <a:lnTo>
                  <a:pt x="936334" y="770941"/>
                </a:lnTo>
                <a:lnTo>
                  <a:pt x="910216" y="808456"/>
                </a:lnTo>
                <a:lnTo>
                  <a:pt x="880874" y="843399"/>
                </a:lnTo>
                <a:lnTo>
                  <a:pt x="848520" y="875560"/>
                </a:lnTo>
                <a:lnTo>
                  <a:pt x="813367" y="904728"/>
                </a:lnTo>
                <a:lnTo>
                  <a:pt x="775626" y="930691"/>
                </a:lnTo>
                <a:lnTo>
                  <a:pt x="735510" y="953239"/>
                </a:lnTo>
                <a:lnTo>
                  <a:pt x="693231" y="972161"/>
                </a:lnTo>
                <a:lnTo>
                  <a:pt x="649002" y="987246"/>
                </a:lnTo>
                <a:lnTo>
                  <a:pt x="603033" y="998282"/>
                </a:lnTo>
                <a:lnTo>
                  <a:pt x="555539" y="1005058"/>
                </a:lnTo>
                <a:lnTo>
                  <a:pt x="506729" y="1007363"/>
                </a:lnTo>
                <a:lnTo>
                  <a:pt x="457920" y="1005058"/>
                </a:lnTo>
                <a:lnTo>
                  <a:pt x="410426" y="998282"/>
                </a:lnTo>
                <a:lnTo>
                  <a:pt x="364457" y="987246"/>
                </a:lnTo>
                <a:lnTo>
                  <a:pt x="320228" y="972161"/>
                </a:lnTo>
                <a:lnTo>
                  <a:pt x="277949" y="953239"/>
                </a:lnTo>
                <a:lnTo>
                  <a:pt x="237833" y="930691"/>
                </a:lnTo>
                <a:lnTo>
                  <a:pt x="200092" y="904728"/>
                </a:lnTo>
                <a:lnTo>
                  <a:pt x="164939" y="875560"/>
                </a:lnTo>
                <a:lnTo>
                  <a:pt x="132585" y="843399"/>
                </a:lnTo>
                <a:lnTo>
                  <a:pt x="103243" y="808456"/>
                </a:lnTo>
                <a:lnTo>
                  <a:pt x="77125" y="770941"/>
                </a:lnTo>
                <a:lnTo>
                  <a:pt x="54443" y="731067"/>
                </a:lnTo>
                <a:lnTo>
                  <a:pt x="35409" y="689044"/>
                </a:lnTo>
                <a:lnTo>
                  <a:pt x="20236" y="645082"/>
                </a:lnTo>
                <a:lnTo>
                  <a:pt x="9135" y="599394"/>
                </a:lnTo>
                <a:lnTo>
                  <a:pt x="2319" y="552190"/>
                </a:lnTo>
                <a:lnTo>
                  <a:pt x="0" y="503681"/>
                </a:lnTo>
                <a:close/>
              </a:path>
            </a:pathLst>
          </a:custGeom>
          <a:ln w="6349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914525" y="2198391"/>
            <a:ext cx="9490329" cy="43915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5765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2000" spc="-5" dirty="0">
                <a:latin typeface="Calibri"/>
                <a:cs typeface="Calibri"/>
              </a:rPr>
              <a:t>Head office:</a:t>
            </a:r>
          </a:p>
          <a:p>
            <a:pPr marL="62865">
              <a:lnSpc>
                <a:spcPct val="100000"/>
              </a:lnSpc>
              <a:spcBef>
                <a:spcPts val="105"/>
              </a:spcBef>
            </a:pPr>
            <a:r>
              <a:rPr lang="en-US" sz="2000" spc="-5" dirty="0">
                <a:latin typeface="Calibri"/>
                <a:cs typeface="Calibri"/>
              </a:rPr>
              <a:t> Auvergne-</a:t>
            </a:r>
            <a:r>
              <a:rPr lang="en-US" sz="2000" dirty="0">
                <a:latin typeface="Calibri"/>
                <a:cs typeface="Calibri"/>
              </a:rPr>
              <a:t>Rhône-Alpes</a:t>
            </a:r>
            <a:r>
              <a:rPr lang="en-US" sz="2000" spc="-5" dirty="0">
                <a:latin typeface="Calibri"/>
                <a:cs typeface="Calibri"/>
              </a:rPr>
              <a:t>, </a:t>
            </a:r>
            <a:r>
              <a:rPr lang="en-US" sz="2000" dirty="0">
                <a:latin typeface="Calibri"/>
                <a:cs typeface="Calibri"/>
              </a:rPr>
              <a:t>France</a:t>
            </a:r>
          </a:p>
          <a:p>
            <a:pPr marL="862965" lvl="1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30 km East Lyon</a:t>
            </a:r>
          </a:p>
          <a:p>
            <a:pPr marL="862965" lvl="1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150 km South Geneva</a:t>
            </a:r>
          </a:p>
          <a:p>
            <a:pPr marL="62865">
              <a:lnSpc>
                <a:spcPct val="100000"/>
              </a:lnSpc>
              <a:spcBef>
                <a:spcPts val="105"/>
              </a:spcBef>
            </a:pPr>
            <a:endParaRPr lang="en-US" sz="2000" dirty="0">
              <a:latin typeface="Calibri"/>
              <a:cs typeface="Calibri"/>
            </a:endParaRPr>
          </a:p>
          <a:p>
            <a:pPr marL="405765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Projects worldwide :</a:t>
            </a:r>
          </a:p>
          <a:p>
            <a:pPr marL="862965" lvl="1" indent="-34290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Europe</a:t>
            </a:r>
          </a:p>
          <a:p>
            <a:pPr marL="862965" lvl="1" indent="-34290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Middle East</a:t>
            </a:r>
          </a:p>
          <a:p>
            <a:pPr marL="862965" lvl="1" indent="-34290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Africa</a:t>
            </a:r>
          </a:p>
          <a:p>
            <a:pPr marL="862965" lvl="1" indent="-34290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Asia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en-US" sz="1700" dirty="0">
                <a:latin typeface="Calibri"/>
                <a:cs typeface="Calibri"/>
              </a:rPr>
              <a:t>	</a:t>
            </a:r>
            <a:endParaRPr lang="en-US" sz="2400" dirty="0">
              <a:latin typeface="Calibri"/>
              <a:cs typeface="Calibri"/>
            </a:endParaRPr>
          </a:p>
          <a:p>
            <a:pPr marL="2891155">
              <a:lnSpc>
                <a:spcPct val="100000"/>
              </a:lnSpc>
              <a:spcBef>
                <a:spcPts val="1190"/>
              </a:spcBef>
            </a:pPr>
            <a:r>
              <a:rPr lang="en-US" sz="2400" dirty="0">
                <a:latin typeface="Calibri"/>
                <a:cs typeface="Calibri"/>
              </a:rPr>
              <a:t>          A local presence with a global reach</a:t>
            </a:r>
          </a:p>
          <a:p>
            <a:pPr marL="469900" lvl="1"/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70902124-CB45-08F1-9543-F7982724DA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59092" y="3102774"/>
            <a:ext cx="1838323" cy="6524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60CE884-73BE-AF28-B7C3-DEF8458FF2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579252"/>
            <a:ext cx="6055346" cy="36994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60069" y="761"/>
            <a:ext cx="0" cy="1320800"/>
          </a:xfrm>
          <a:custGeom>
            <a:avLst/>
            <a:gdLst/>
            <a:ahLst/>
            <a:cxnLst/>
            <a:rect l="l" t="t" r="r" b="b"/>
            <a:pathLst>
              <a:path h="1320800">
                <a:moveTo>
                  <a:pt x="0" y="0"/>
                </a:moveTo>
                <a:lnTo>
                  <a:pt x="0" y="13208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056005" y="757301"/>
            <a:ext cx="5584190" cy="5555615"/>
            <a:chOff x="1056005" y="757301"/>
            <a:chExt cx="5584190" cy="5555615"/>
          </a:xfrm>
        </p:grpSpPr>
        <p:sp>
          <p:nvSpPr>
            <p:cNvPr id="7" name="object 7"/>
            <p:cNvSpPr/>
            <p:nvPr/>
          </p:nvSpPr>
          <p:spPr>
            <a:xfrm>
              <a:off x="1059180" y="760476"/>
              <a:ext cx="5577840" cy="5549265"/>
            </a:xfrm>
            <a:custGeom>
              <a:avLst/>
              <a:gdLst/>
              <a:ahLst/>
              <a:cxnLst/>
              <a:rect l="l" t="t" r="r" b="b"/>
              <a:pathLst>
                <a:path w="5577840" h="5549265">
                  <a:moveTo>
                    <a:pt x="0" y="2774441"/>
                  </a:moveTo>
                  <a:lnTo>
                    <a:pt x="413" y="2726152"/>
                  </a:lnTo>
                  <a:lnTo>
                    <a:pt x="1651" y="2678062"/>
                  </a:lnTo>
                  <a:lnTo>
                    <a:pt x="3705" y="2630178"/>
                  </a:lnTo>
                  <a:lnTo>
                    <a:pt x="6569" y="2582507"/>
                  </a:lnTo>
                  <a:lnTo>
                    <a:pt x="10237" y="2535056"/>
                  </a:lnTo>
                  <a:lnTo>
                    <a:pt x="14701" y="2487831"/>
                  </a:lnTo>
                  <a:lnTo>
                    <a:pt x="19955" y="2440838"/>
                  </a:lnTo>
                  <a:lnTo>
                    <a:pt x="25992" y="2394085"/>
                  </a:lnTo>
                  <a:lnTo>
                    <a:pt x="32806" y="2347578"/>
                  </a:lnTo>
                  <a:lnTo>
                    <a:pt x="40390" y="2301324"/>
                  </a:lnTo>
                  <a:lnTo>
                    <a:pt x="48737" y="2255330"/>
                  </a:lnTo>
                  <a:lnTo>
                    <a:pt x="57840" y="2209601"/>
                  </a:lnTo>
                  <a:lnTo>
                    <a:pt x="67694" y="2164146"/>
                  </a:lnTo>
                  <a:lnTo>
                    <a:pt x="78290" y="2118969"/>
                  </a:lnTo>
                  <a:lnTo>
                    <a:pt x="89622" y="2074079"/>
                  </a:lnTo>
                  <a:lnTo>
                    <a:pt x="101685" y="2029482"/>
                  </a:lnTo>
                  <a:lnTo>
                    <a:pt x="114470" y="1985184"/>
                  </a:lnTo>
                  <a:lnTo>
                    <a:pt x="127971" y="1941193"/>
                  </a:lnTo>
                  <a:lnTo>
                    <a:pt x="142183" y="1897514"/>
                  </a:lnTo>
                  <a:lnTo>
                    <a:pt x="157097" y="1854154"/>
                  </a:lnTo>
                  <a:lnTo>
                    <a:pt x="172707" y="1811121"/>
                  </a:lnTo>
                  <a:lnTo>
                    <a:pt x="189006" y="1768420"/>
                  </a:lnTo>
                  <a:lnTo>
                    <a:pt x="205989" y="1726059"/>
                  </a:lnTo>
                  <a:lnTo>
                    <a:pt x="223647" y="1684044"/>
                  </a:lnTo>
                  <a:lnTo>
                    <a:pt x="241975" y="1642382"/>
                  </a:lnTo>
                  <a:lnTo>
                    <a:pt x="260966" y="1601079"/>
                  </a:lnTo>
                  <a:lnTo>
                    <a:pt x="280613" y="1560142"/>
                  </a:lnTo>
                  <a:lnTo>
                    <a:pt x="300908" y="1519578"/>
                  </a:lnTo>
                  <a:lnTo>
                    <a:pt x="321847" y="1479393"/>
                  </a:lnTo>
                  <a:lnTo>
                    <a:pt x="343421" y="1439594"/>
                  </a:lnTo>
                  <a:lnTo>
                    <a:pt x="365625" y="1400189"/>
                  </a:lnTo>
                  <a:lnTo>
                    <a:pt x="388451" y="1361182"/>
                  </a:lnTo>
                  <a:lnTo>
                    <a:pt x="411893" y="1322582"/>
                  </a:lnTo>
                  <a:lnTo>
                    <a:pt x="435944" y="1284394"/>
                  </a:lnTo>
                  <a:lnTo>
                    <a:pt x="460598" y="1246626"/>
                  </a:lnTo>
                  <a:lnTo>
                    <a:pt x="485847" y="1209283"/>
                  </a:lnTo>
                  <a:lnTo>
                    <a:pt x="511685" y="1172374"/>
                  </a:lnTo>
                  <a:lnTo>
                    <a:pt x="538106" y="1135904"/>
                  </a:lnTo>
                  <a:lnTo>
                    <a:pt x="565102" y="1099880"/>
                  </a:lnTo>
                  <a:lnTo>
                    <a:pt x="592667" y="1064308"/>
                  </a:lnTo>
                  <a:lnTo>
                    <a:pt x="620794" y="1029196"/>
                  </a:lnTo>
                  <a:lnTo>
                    <a:pt x="649477" y="994550"/>
                  </a:lnTo>
                  <a:lnTo>
                    <a:pt x="678709" y="960377"/>
                  </a:lnTo>
                  <a:lnTo>
                    <a:pt x="708483" y="926683"/>
                  </a:lnTo>
                  <a:lnTo>
                    <a:pt x="738792" y="893475"/>
                  </a:lnTo>
                  <a:lnTo>
                    <a:pt x="769630" y="860759"/>
                  </a:lnTo>
                  <a:lnTo>
                    <a:pt x="800990" y="828544"/>
                  </a:lnTo>
                  <a:lnTo>
                    <a:pt x="832865" y="796834"/>
                  </a:lnTo>
                  <a:lnTo>
                    <a:pt x="865249" y="765636"/>
                  </a:lnTo>
                  <a:lnTo>
                    <a:pt x="898135" y="734958"/>
                  </a:lnTo>
                  <a:lnTo>
                    <a:pt x="931516" y="704806"/>
                  </a:lnTo>
                  <a:lnTo>
                    <a:pt x="965386" y="675187"/>
                  </a:lnTo>
                  <a:lnTo>
                    <a:pt x="999738" y="646107"/>
                  </a:lnTo>
                  <a:lnTo>
                    <a:pt x="1034565" y="617573"/>
                  </a:lnTo>
                  <a:lnTo>
                    <a:pt x="1069860" y="589592"/>
                  </a:lnTo>
                  <a:lnTo>
                    <a:pt x="1105617" y="562170"/>
                  </a:lnTo>
                  <a:lnTo>
                    <a:pt x="1141829" y="535314"/>
                  </a:lnTo>
                  <a:lnTo>
                    <a:pt x="1178490" y="509030"/>
                  </a:lnTo>
                  <a:lnTo>
                    <a:pt x="1215592" y="483326"/>
                  </a:lnTo>
                  <a:lnTo>
                    <a:pt x="1253129" y="458208"/>
                  </a:lnTo>
                  <a:lnTo>
                    <a:pt x="1291094" y="433682"/>
                  </a:lnTo>
                  <a:lnTo>
                    <a:pt x="1329481" y="409756"/>
                  </a:lnTo>
                  <a:lnTo>
                    <a:pt x="1368283" y="386436"/>
                  </a:lnTo>
                  <a:lnTo>
                    <a:pt x="1407493" y="363728"/>
                  </a:lnTo>
                  <a:lnTo>
                    <a:pt x="1447104" y="341640"/>
                  </a:lnTo>
                  <a:lnTo>
                    <a:pt x="1487111" y="320177"/>
                  </a:lnTo>
                  <a:lnTo>
                    <a:pt x="1527505" y="299347"/>
                  </a:lnTo>
                  <a:lnTo>
                    <a:pt x="1568281" y="279157"/>
                  </a:lnTo>
                  <a:lnTo>
                    <a:pt x="1609431" y="259612"/>
                  </a:lnTo>
                  <a:lnTo>
                    <a:pt x="1650950" y="240720"/>
                  </a:lnTo>
                  <a:lnTo>
                    <a:pt x="1692830" y="222487"/>
                  </a:lnTo>
                  <a:lnTo>
                    <a:pt x="1735064" y="204920"/>
                  </a:lnTo>
                  <a:lnTo>
                    <a:pt x="1777646" y="188026"/>
                  </a:lnTo>
                  <a:lnTo>
                    <a:pt x="1820570" y="171811"/>
                  </a:lnTo>
                  <a:lnTo>
                    <a:pt x="1863828" y="156282"/>
                  </a:lnTo>
                  <a:lnTo>
                    <a:pt x="1907414" y="141445"/>
                  </a:lnTo>
                  <a:lnTo>
                    <a:pt x="1951320" y="127308"/>
                  </a:lnTo>
                  <a:lnTo>
                    <a:pt x="1995542" y="113876"/>
                  </a:lnTo>
                  <a:lnTo>
                    <a:pt x="2040071" y="101157"/>
                  </a:lnTo>
                  <a:lnTo>
                    <a:pt x="2084901" y="89157"/>
                  </a:lnTo>
                  <a:lnTo>
                    <a:pt x="2130025" y="77884"/>
                  </a:lnTo>
                  <a:lnTo>
                    <a:pt x="2175437" y="67342"/>
                  </a:lnTo>
                  <a:lnTo>
                    <a:pt x="2221130" y="57540"/>
                  </a:lnTo>
                  <a:lnTo>
                    <a:pt x="2267097" y="48484"/>
                  </a:lnTo>
                  <a:lnTo>
                    <a:pt x="2313332" y="40181"/>
                  </a:lnTo>
                  <a:lnTo>
                    <a:pt x="2359827" y="32636"/>
                  </a:lnTo>
                  <a:lnTo>
                    <a:pt x="2406577" y="25858"/>
                  </a:lnTo>
                  <a:lnTo>
                    <a:pt x="2453574" y="19851"/>
                  </a:lnTo>
                  <a:lnTo>
                    <a:pt x="2500812" y="14625"/>
                  </a:lnTo>
                  <a:lnTo>
                    <a:pt x="2548284" y="10184"/>
                  </a:lnTo>
                  <a:lnTo>
                    <a:pt x="2595983" y="6535"/>
                  </a:lnTo>
                  <a:lnTo>
                    <a:pt x="2643903" y="3686"/>
                  </a:lnTo>
                  <a:lnTo>
                    <a:pt x="2692037" y="1642"/>
                  </a:lnTo>
                  <a:lnTo>
                    <a:pt x="2740378" y="411"/>
                  </a:lnTo>
                  <a:lnTo>
                    <a:pt x="2788920" y="0"/>
                  </a:lnTo>
                  <a:lnTo>
                    <a:pt x="2837461" y="411"/>
                  </a:lnTo>
                  <a:lnTo>
                    <a:pt x="2885802" y="1642"/>
                  </a:lnTo>
                  <a:lnTo>
                    <a:pt x="2933936" y="3686"/>
                  </a:lnTo>
                  <a:lnTo>
                    <a:pt x="2981856" y="6535"/>
                  </a:lnTo>
                  <a:lnTo>
                    <a:pt x="3029555" y="10184"/>
                  </a:lnTo>
                  <a:lnTo>
                    <a:pt x="3077027" y="14625"/>
                  </a:lnTo>
                  <a:lnTo>
                    <a:pt x="3124265" y="19851"/>
                  </a:lnTo>
                  <a:lnTo>
                    <a:pt x="3171262" y="25858"/>
                  </a:lnTo>
                  <a:lnTo>
                    <a:pt x="3218012" y="32636"/>
                  </a:lnTo>
                  <a:lnTo>
                    <a:pt x="3264507" y="40181"/>
                  </a:lnTo>
                  <a:lnTo>
                    <a:pt x="3310742" y="48484"/>
                  </a:lnTo>
                  <a:lnTo>
                    <a:pt x="3356709" y="57540"/>
                  </a:lnTo>
                  <a:lnTo>
                    <a:pt x="3402402" y="67342"/>
                  </a:lnTo>
                  <a:lnTo>
                    <a:pt x="3447814" y="77884"/>
                  </a:lnTo>
                  <a:lnTo>
                    <a:pt x="3492938" y="89157"/>
                  </a:lnTo>
                  <a:lnTo>
                    <a:pt x="3537768" y="101157"/>
                  </a:lnTo>
                  <a:lnTo>
                    <a:pt x="3582297" y="113876"/>
                  </a:lnTo>
                  <a:lnTo>
                    <a:pt x="3626519" y="127308"/>
                  </a:lnTo>
                  <a:lnTo>
                    <a:pt x="3670425" y="141445"/>
                  </a:lnTo>
                  <a:lnTo>
                    <a:pt x="3714011" y="156282"/>
                  </a:lnTo>
                  <a:lnTo>
                    <a:pt x="3757269" y="171811"/>
                  </a:lnTo>
                  <a:lnTo>
                    <a:pt x="3800193" y="188026"/>
                  </a:lnTo>
                  <a:lnTo>
                    <a:pt x="3842775" y="204920"/>
                  </a:lnTo>
                  <a:lnTo>
                    <a:pt x="3885009" y="222487"/>
                  </a:lnTo>
                  <a:lnTo>
                    <a:pt x="3926889" y="240720"/>
                  </a:lnTo>
                  <a:lnTo>
                    <a:pt x="3968408" y="259612"/>
                  </a:lnTo>
                  <a:lnTo>
                    <a:pt x="4009558" y="279157"/>
                  </a:lnTo>
                  <a:lnTo>
                    <a:pt x="4050334" y="299347"/>
                  </a:lnTo>
                  <a:lnTo>
                    <a:pt x="4090728" y="320177"/>
                  </a:lnTo>
                  <a:lnTo>
                    <a:pt x="4130735" y="341640"/>
                  </a:lnTo>
                  <a:lnTo>
                    <a:pt x="4170346" y="363728"/>
                  </a:lnTo>
                  <a:lnTo>
                    <a:pt x="4209556" y="386436"/>
                  </a:lnTo>
                  <a:lnTo>
                    <a:pt x="4248358" y="409756"/>
                  </a:lnTo>
                  <a:lnTo>
                    <a:pt x="4286745" y="433682"/>
                  </a:lnTo>
                  <a:lnTo>
                    <a:pt x="4324710" y="458208"/>
                  </a:lnTo>
                  <a:lnTo>
                    <a:pt x="4362247" y="483326"/>
                  </a:lnTo>
                  <a:lnTo>
                    <a:pt x="4399349" y="509030"/>
                  </a:lnTo>
                  <a:lnTo>
                    <a:pt x="4436010" y="535314"/>
                  </a:lnTo>
                  <a:lnTo>
                    <a:pt x="4472222" y="562170"/>
                  </a:lnTo>
                  <a:lnTo>
                    <a:pt x="4507979" y="589592"/>
                  </a:lnTo>
                  <a:lnTo>
                    <a:pt x="4543274" y="617573"/>
                  </a:lnTo>
                  <a:lnTo>
                    <a:pt x="4578101" y="646107"/>
                  </a:lnTo>
                  <a:lnTo>
                    <a:pt x="4612453" y="675187"/>
                  </a:lnTo>
                  <a:lnTo>
                    <a:pt x="4646323" y="704806"/>
                  </a:lnTo>
                  <a:lnTo>
                    <a:pt x="4679704" y="734958"/>
                  </a:lnTo>
                  <a:lnTo>
                    <a:pt x="4712590" y="765636"/>
                  </a:lnTo>
                  <a:lnTo>
                    <a:pt x="4744974" y="796834"/>
                  </a:lnTo>
                  <a:lnTo>
                    <a:pt x="4776849" y="828544"/>
                  </a:lnTo>
                  <a:lnTo>
                    <a:pt x="4808209" y="860759"/>
                  </a:lnTo>
                  <a:lnTo>
                    <a:pt x="4839047" y="893475"/>
                  </a:lnTo>
                  <a:lnTo>
                    <a:pt x="4869356" y="926683"/>
                  </a:lnTo>
                  <a:lnTo>
                    <a:pt x="4899130" y="960377"/>
                  </a:lnTo>
                  <a:lnTo>
                    <a:pt x="4928362" y="994550"/>
                  </a:lnTo>
                  <a:lnTo>
                    <a:pt x="4957045" y="1029196"/>
                  </a:lnTo>
                  <a:lnTo>
                    <a:pt x="4985172" y="1064308"/>
                  </a:lnTo>
                  <a:lnTo>
                    <a:pt x="5012737" y="1099880"/>
                  </a:lnTo>
                  <a:lnTo>
                    <a:pt x="5039733" y="1135904"/>
                  </a:lnTo>
                  <a:lnTo>
                    <a:pt x="5066154" y="1172374"/>
                  </a:lnTo>
                  <a:lnTo>
                    <a:pt x="5091992" y="1209283"/>
                  </a:lnTo>
                  <a:lnTo>
                    <a:pt x="5117241" y="1246626"/>
                  </a:lnTo>
                  <a:lnTo>
                    <a:pt x="5141895" y="1284394"/>
                  </a:lnTo>
                  <a:lnTo>
                    <a:pt x="5165946" y="1322582"/>
                  </a:lnTo>
                  <a:lnTo>
                    <a:pt x="5189388" y="1361182"/>
                  </a:lnTo>
                  <a:lnTo>
                    <a:pt x="5212214" y="1400189"/>
                  </a:lnTo>
                  <a:lnTo>
                    <a:pt x="5234418" y="1439594"/>
                  </a:lnTo>
                  <a:lnTo>
                    <a:pt x="5255992" y="1479393"/>
                  </a:lnTo>
                  <a:lnTo>
                    <a:pt x="5276931" y="1519578"/>
                  </a:lnTo>
                  <a:lnTo>
                    <a:pt x="5297226" y="1560142"/>
                  </a:lnTo>
                  <a:lnTo>
                    <a:pt x="5316873" y="1601079"/>
                  </a:lnTo>
                  <a:lnTo>
                    <a:pt x="5335864" y="1642382"/>
                  </a:lnTo>
                  <a:lnTo>
                    <a:pt x="5354192" y="1684044"/>
                  </a:lnTo>
                  <a:lnTo>
                    <a:pt x="5371850" y="1726059"/>
                  </a:lnTo>
                  <a:lnTo>
                    <a:pt x="5388833" y="1768420"/>
                  </a:lnTo>
                  <a:lnTo>
                    <a:pt x="5405132" y="1811121"/>
                  </a:lnTo>
                  <a:lnTo>
                    <a:pt x="5420742" y="1854154"/>
                  </a:lnTo>
                  <a:lnTo>
                    <a:pt x="5435656" y="1897514"/>
                  </a:lnTo>
                  <a:lnTo>
                    <a:pt x="5449868" y="1941193"/>
                  </a:lnTo>
                  <a:lnTo>
                    <a:pt x="5463369" y="1985184"/>
                  </a:lnTo>
                  <a:lnTo>
                    <a:pt x="5476154" y="2029482"/>
                  </a:lnTo>
                  <a:lnTo>
                    <a:pt x="5488217" y="2074079"/>
                  </a:lnTo>
                  <a:lnTo>
                    <a:pt x="5499549" y="2118969"/>
                  </a:lnTo>
                  <a:lnTo>
                    <a:pt x="5510145" y="2164146"/>
                  </a:lnTo>
                  <a:lnTo>
                    <a:pt x="5519999" y="2209601"/>
                  </a:lnTo>
                  <a:lnTo>
                    <a:pt x="5529102" y="2255330"/>
                  </a:lnTo>
                  <a:lnTo>
                    <a:pt x="5537449" y="2301324"/>
                  </a:lnTo>
                  <a:lnTo>
                    <a:pt x="5545033" y="2347578"/>
                  </a:lnTo>
                  <a:lnTo>
                    <a:pt x="5551847" y="2394085"/>
                  </a:lnTo>
                  <a:lnTo>
                    <a:pt x="5557884" y="2440838"/>
                  </a:lnTo>
                  <a:lnTo>
                    <a:pt x="5563138" y="2487831"/>
                  </a:lnTo>
                  <a:lnTo>
                    <a:pt x="5567602" y="2535056"/>
                  </a:lnTo>
                  <a:lnTo>
                    <a:pt x="5571270" y="2582507"/>
                  </a:lnTo>
                  <a:lnTo>
                    <a:pt x="5574134" y="2630178"/>
                  </a:lnTo>
                  <a:lnTo>
                    <a:pt x="5576188" y="2678062"/>
                  </a:lnTo>
                  <a:lnTo>
                    <a:pt x="5577426" y="2726152"/>
                  </a:lnTo>
                  <a:lnTo>
                    <a:pt x="5577840" y="2774441"/>
                  </a:lnTo>
                  <a:lnTo>
                    <a:pt x="5577426" y="2822731"/>
                  </a:lnTo>
                  <a:lnTo>
                    <a:pt x="5576188" y="2870821"/>
                  </a:lnTo>
                  <a:lnTo>
                    <a:pt x="5574134" y="2918705"/>
                  </a:lnTo>
                  <a:lnTo>
                    <a:pt x="5571270" y="2966376"/>
                  </a:lnTo>
                  <a:lnTo>
                    <a:pt x="5567602" y="3013827"/>
                  </a:lnTo>
                  <a:lnTo>
                    <a:pt x="5563138" y="3061052"/>
                  </a:lnTo>
                  <a:lnTo>
                    <a:pt x="5557884" y="3108045"/>
                  </a:lnTo>
                  <a:lnTo>
                    <a:pt x="5551847" y="3154798"/>
                  </a:lnTo>
                  <a:lnTo>
                    <a:pt x="5545033" y="3201305"/>
                  </a:lnTo>
                  <a:lnTo>
                    <a:pt x="5537449" y="3247559"/>
                  </a:lnTo>
                  <a:lnTo>
                    <a:pt x="5529102" y="3293553"/>
                  </a:lnTo>
                  <a:lnTo>
                    <a:pt x="5519999" y="3339282"/>
                  </a:lnTo>
                  <a:lnTo>
                    <a:pt x="5510145" y="3384737"/>
                  </a:lnTo>
                  <a:lnTo>
                    <a:pt x="5499549" y="3429914"/>
                  </a:lnTo>
                  <a:lnTo>
                    <a:pt x="5488217" y="3474804"/>
                  </a:lnTo>
                  <a:lnTo>
                    <a:pt x="5476154" y="3519401"/>
                  </a:lnTo>
                  <a:lnTo>
                    <a:pt x="5463369" y="3563699"/>
                  </a:lnTo>
                  <a:lnTo>
                    <a:pt x="5449868" y="3607690"/>
                  </a:lnTo>
                  <a:lnTo>
                    <a:pt x="5435656" y="3651369"/>
                  </a:lnTo>
                  <a:lnTo>
                    <a:pt x="5420742" y="3694729"/>
                  </a:lnTo>
                  <a:lnTo>
                    <a:pt x="5405132" y="3737762"/>
                  </a:lnTo>
                  <a:lnTo>
                    <a:pt x="5388833" y="3780463"/>
                  </a:lnTo>
                  <a:lnTo>
                    <a:pt x="5371850" y="3822824"/>
                  </a:lnTo>
                  <a:lnTo>
                    <a:pt x="5354192" y="3864839"/>
                  </a:lnTo>
                  <a:lnTo>
                    <a:pt x="5335864" y="3906501"/>
                  </a:lnTo>
                  <a:lnTo>
                    <a:pt x="5316873" y="3947804"/>
                  </a:lnTo>
                  <a:lnTo>
                    <a:pt x="5297226" y="3988741"/>
                  </a:lnTo>
                  <a:lnTo>
                    <a:pt x="5276931" y="4029305"/>
                  </a:lnTo>
                  <a:lnTo>
                    <a:pt x="5255992" y="4069490"/>
                  </a:lnTo>
                  <a:lnTo>
                    <a:pt x="5234418" y="4109289"/>
                  </a:lnTo>
                  <a:lnTo>
                    <a:pt x="5212214" y="4148694"/>
                  </a:lnTo>
                  <a:lnTo>
                    <a:pt x="5189388" y="4187701"/>
                  </a:lnTo>
                  <a:lnTo>
                    <a:pt x="5165946" y="4226301"/>
                  </a:lnTo>
                  <a:lnTo>
                    <a:pt x="5141895" y="4264489"/>
                  </a:lnTo>
                  <a:lnTo>
                    <a:pt x="5117241" y="4302257"/>
                  </a:lnTo>
                  <a:lnTo>
                    <a:pt x="5091992" y="4339600"/>
                  </a:lnTo>
                  <a:lnTo>
                    <a:pt x="5066154" y="4376509"/>
                  </a:lnTo>
                  <a:lnTo>
                    <a:pt x="5039733" y="4412979"/>
                  </a:lnTo>
                  <a:lnTo>
                    <a:pt x="5012737" y="4449003"/>
                  </a:lnTo>
                  <a:lnTo>
                    <a:pt x="4985172" y="4484575"/>
                  </a:lnTo>
                  <a:lnTo>
                    <a:pt x="4957045" y="4519687"/>
                  </a:lnTo>
                  <a:lnTo>
                    <a:pt x="4928362" y="4554333"/>
                  </a:lnTo>
                  <a:lnTo>
                    <a:pt x="4899130" y="4588506"/>
                  </a:lnTo>
                  <a:lnTo>
                    <a:pt x="4869356" y="4622200"/>
                  </a:lnTo>
                  <a:lnTo>
                    <a:pt x="4839047" y="4655408"/>
                  </a:lnTo>
                  <a:lnTo>
                    <a:pt x="4808209" y="4688124"/>
                  </a:lnTo>
                  <a:lnTo>
                    <a:pt x="4776849" y="4720339"/>
                  </a:lnTo>
                  <a:lnTo>
                    <a:pt x="4744974" y="4752049"/>
                  </a:lnTo>
                  <a:lnTo>
                    <a:pt x="4712590" y="4783247"/>
                  </a:lnTo>
                  <a:lnTo>
                    <a:pt x="4679704" y="4813925"/>
                  </a:lnTo>
                  <a:lnTo>
                    <a:pt x="4646323" y="4844077"/>
                  </a:lnTo>
                  <a:lnTo>
                    <a:pt x="4612453" y="4873696"/>
                  </a:lnTo>
                  <a:lnTo>
                    <a:pt x="4578101" y="4902776"/>
                  </a:lnTo>
                  <a:lnTo>
                    <a:pt x="4543274" y="4931310"/>
                  </a:lnTo>
                  <a:lnTo>
                    <a:pt x="4507979" y="4959291"/>
                  </a:lnTo>
                  <a:lnTo>
                    <a:pt x="4472222" y="4986713"/>
                  </a:lnTo>
                  <a:lnTo>
                    <a:pt x="4436010" y="5013569"/>
                  </a:lnTo>
                  <a:lnTo>
                    <a:pt x="4399349" y="5039853"/>
                  </a:lnTo>
                  <a:lnTo>
                    <a:pt x="4362247" y="5065557"/>
                  </a:lnTo>
                  <a:lnTo>
                    <a:pt x="4324710" y="5090675"/>
                  </a:lnTo>
                  <a:lnTo>
                    <a:pt x="4286745" y="5115201"/>
                  </a:lnTo>
                  <a:lnTo>
                    <a:pt x="4248358" y="5139127"/>
                  </a:lnTo>
                  <a:lnTo>
                    <a:pt x="4209556" y="5162447"/>
                  </a:lnTo>
                  <a:lnTo>
                    <a:pt x="4170346" y="5185155"/>
                  </a:lnTo>
                  <a:lnTo>
                    <a:pt x="4130735" y="5207243"/>
                  </a:lnTo>
                  <a:lnTo>
                    <a:pt x="4090728" y="5228706"/>
                  </a:lnTo>
                  <a:lnTo>
                    <a:pt x="4050334" y="5249536"/>
                  </a:lnTo>
                  <a:lnTo>
                    <a:pt x="4009558" y="5269726"/>
                  </a:lnTo>
                  <a:lnTo>
                    <a:pt x="3968408" y="5289271"/>
                  </a:lnTo>
                  <a:lnTo>
                    <a:pt x="3926889" y="5308163"/>
                  </a:lnTo>
                  <a:lnTo>
                    <a:pt x="3885009" y="5326396"/>
                  </a:lnTo>
                  <a:lnTo>
                    <a:pt x="3842775" y="5343963"/>
                  </a:lnTo>
                  <a:lnTo>
                    <a:pt x="3800193" y="5360857"/>
                  </a:lnTo>
                  <a:lnTo>
                    <a:pt x="3757269" y="5377072"/>
                  </a:lnTo>
                  <a:lnTo>
                    <a:pt x="3714011" y="5392601"/>
                  </a:lnTo>
                  <a:lnTo>
                    <a:pt x="3670425" y="5407438"/>
                  </a:lnTo>
                  <a:lnTo>
                    <a:pt x="3626519" y="5421575"/>
                  </a:lnTo>
                  <a:lnTo>
                    <a:pt x="3582297" y="5435007"/>
                  </a:lnTo>
                  <a:lnTo>
                    <a:pt x="3537768" y="5447726"/>
                  </a:lnTo>
                  <a:lnTo>
                    <a:pt x="3492938" y="5459726"/>
                  </a:lnTo>
                  <a:lnTo>
                    <a:pt x="3447814" y="5470999"/>
                  </a:lnTo>
                  <a:lnTo>
                    <a:pt x="3402402" y="5481541"/>
                  </a:lnTo>
                  <a:lnTo>
                    <a:pt x="3356709" y="5491343"/>
                  </a:lnTo>
                  <a:lnTo>
                    <a:pt x="3310742" y="5500399"/>
                  </a:lnTo>
                  <a:lnTo>
                    <a:pt x="3264507" y="5508702"/>
                  </a:lnTo>
                  <a:lnTo>
                    <a:pt x="3218012" y="5516247"/>
                  </a:lnTo>
                  <a:lnTo>
                    <a:pt x="3171262" y="5523025"/>
                  </a:lnTo>
                  <a:lnTo>
                    <a:pt x="3124265" y="5529032"/>
                  </a:lnTo>
                  <a:lnTo>
                    <a:pt x="3077027" y="5534258"/>
                  </a:lnTo>
                  <a:lnTo>
                    <a:pt x="3029555" y="5538699"/>
                  </a:lnTo>
                  <a:lnTo>
                    <a:pt x="2981856" y="5542348"/>
                  </a:lnTo>
                  <a:lnTo>
                    <a:pt x="2933936" y="5545197"/>
                  </a:lnTo>
                  <a:lnTo>
                    <a:pt x="2885802" y="5547241"/>
                  </a:lnTo>
                  <a:lnTo>
                    <a:pt x="2837461" y="5548472"/>
                  </a:lnTo>
                  <a:lnTo>
                    <a:pt x="2788920" y="5548884"/>
                  </a:lnTo>
                  <a:lnTo>
                    <a:pt x="2740378" y="5548472"/>
                  </a:lnTo>
                  <a:lnTo>
                    <a:pt x="2692037" y="5547241"/>
                  </a:lnTo>
                  <a:lnTo>
                    <a:pt x="2643903" y="5545197"/>
                  </a:lnTo>
                  <a:lnTo>
                    <a:pt x="2595983" y="5542348"/>
                  </a:lnTo>
                  <a:lnTo>
                    <a:pt x="2548284" y="5538699"/>
                  </a:lnTo>
                  <a:lnTo>
                    <a:pt x="2500812" y="5534258"/>
                  </a:lnTo>
                  <a:lnTo>
                    <a:pt x="2453574" y="5529032"/>
                  </a:lnTo>
                  <a:lnTo>
                    <a:pt x="2406577" y="5523025"/>
                  </a:lnTo>
                  <a:lnTo>
                    <a:pt x="2359827" y="5516247"/>
                  </a:lnTo>
                  <a:lnTo>
                    <a:pt x="2313332" y="5508702"/>
                  </a:lnTo>
                  <a:lnTo>
                    <a:pt x="2267097" y="5500399"/>
                  </a:lnTo>
                  <a:lnTo>
                    <a:pt x="2221130" y="5491343"/>
                  </a:lnTo>
                  <a:lnTo>
                    <a:pt x="2175437" y="5481541"/>
                  </a:lnTo>
                  <a:lnTo>
                    <a:pt x="2130025" y="5470999"/>
                  </a:lnTo>
                  <a:lnTo>
                    <a:pt x="2084901" y="5459726"/>
                  </a:lnTo>
                  <a:lnTo>
                    <a:pt x="2040071" y="5447726"/>
                  </a:lnTo>
                  <a:lnTo>
                    <a:pt x="1995542" y="5435007"/>
                  </a:lnTo>
                  <a:lnTo>
                    <a:pt x="1951320" y="5421575"/>
                  </a:lnTo>
                  <a:lnTo>
                    <a:pt x="1907414" y="5407438"/>
                  </a:lnTo>
                  <a:lnTo>
                    <a:pt x="1863828" y="5392601"/>
                  </a:lnTo>
                  <a:lnTo>
                    <a:pt x="1820570" y="5377072"/>
                  </a:lnTo>
                  <a:lnTo>
                    <a:pt x="1777646" y="5360857"/>
                  </a:lnTo>
                  <a:lnTo>
                    <a:pt x="1735064" y="5343963"/>
                  </a:lnTo>
                  <a:lnTo>
                    <a:pt x="1692830" y="5326396"/>
                  </a:lnTo>
                  <a:lnTo>
                    <a:pt x="1650950" y="5308163"/>
                  </a:lnTo>
                  <a:lnTo>
                    <a:pt x="1609431" y="5289271"/>
                  </a:lnTo>
                  <a:lnTo>
                    <a:pt x="1568281" y="5269726"/>
                  </a:lnTo>
                  <a:lnTo>
                    <a:pt x="1527505" y="5249536"/>
                  </a:lnTo>
                  <a:lnTo>
                    <a:pt x="1487111" y="5228706"/>
                  </a:lnTo>
                  <a:lnTo>
                    <a:pt x="1447104" y="5207243"/>
                  </a:lnTo>
                  <a:lnTo>
                    <a:pt x="1407493" y="5185155"/>
                  </a:lnTo>
                  <a:lnTo>
                    <a:pt x="1368283" y="5162447"/>
                  </a:lnTo>
                  <a:lnTo>
                    <a:pt x="1329481" y="5139127"/>
                  </a:lnTo>
                  <a:lnTo>
                    <a:pt x="1291094" y="5115201"/>
                  </a:lnTo>
                  <a:lnTo>
                    <a:pt x="1253129" y="5090675"/>
                  </a:lnTo>
                  <a:lnTo>
                    <a:pt x="1215592" y="5065557"/>
                  </a:lnTo>
                  <a:lnTo>
                    <a:pt x="1178490" y="5039853"/>
                  </a:lnTo>
                  <a:lnTo>
                    <a:pt x="1141829" y="5013569"/>
                  </a:lnTo>
                  <a:lnTo>
                    <a:pt x="1105617" y="4986713"/>
                  </a:lnTo>
                  <a:lnTo>
                    <a:pt x="1069860" y="4959291"/>
                  </a:lnTo>
                  <a:lnTo>
                    <a:pt x="1034565" y="4931310"/>
                  </a:lnTo>
                  <a:lnTo>
                    <a:pt x="999738" y="4902776"/>
                  </a:lnTo>
                  <a:lnTo>
                    <a:pt x="965386" y="4873696"/>
                  </a:lnTo>
                  <a:lnTo>
                    <a:pt x="931516" y="4844077"/>
                  </a:lnTo>
                  <a:lnTo>
                    <a:pt x="898135" y="4813925"/>
                  </a:lnTo>
                  <a:lnTo>
                    <a:pt x="865249" y="4783247"/>
                  </a:lnTo>
                  <a:lnTo>
                    <a:pt x="832865" y="4752049"/>
                  </a:lnTo>
                  <a:lnTo>
                    <a:pt x="800990" y="4720339"/>
                  </a:lnTo>
                  <a:lnTo>
                    <a:pt x="769630" y="4688124"/>
                  </a:lnTo>
                  <a:lnTo>
                    <a:pt x="738792" y="4655408"/>
                  </a:lnTo>
                  <a:lnTo>
                    <a:pt x="708483" y="4622200"/>
                  </a:lnTo>
                  <a:lnTo>
                    <a:pt x="678709" y="4588506"/>
                  </a:lnTo>
                  <a:lnTo>
                    <a:pt x="649477" y="4554333"/>
                  </a:lnTo>
                  <a:lnTo>
                    <a:pt x="620794" y="4519687"/>
                  </a:lnTo>
                  <a:lnTo>
                    <a:pt x="592667" y="4484575"/>
                  </a:lnTo>
                  <a:lnTo>
                    <a:pt x="565102" y="4449003"/>
                  </a:lnTo>
                  <a:lnTo>
                    <a:pt x="538106" y="4412979"/>
                  </a:lnTo>
                  <a:lnTo>
                    <a:pt x="511685" y="4376509"/>
                  </a:lnTo>
                  <a:lnTo>
                    <a:pt x="485847" y="4339600"/>
                  </a:lnTo>
                  <a:lnTo>
                    <a:pt x="460598" y="4302257"/>
                  </a:lnTo>
                  <a:lnTo>
                    <a:pt x="435944" y="4264489"/>
                  </a:lnTo>
                  <a:lnTo>
                    <a:pt x="411893" y="4226301"/>
                  </a:lnTo>
                  <a:lnTo>
                    <a:pt x="388451" y="4187701"/>
                  </a:lnTo>
                  <a:lnTo>
                    <a:pt x="365625" y="4148694"/>
                  </a:lnTo>
                  <a:lnTo>
                    <a:pt x="343421" y="4109289"/>
                  </a:lnTo>
                  <a:lnTo>
                    <a:pt x="321847" y="4069490"/>
                  </a:lnTo>
                  <a:lnTo>
                    <a:pt x="300908" y="4029305"/>
                  </a:lnTo>
                  <a:lnTo>
                    <a:pt x="280613" y="3988741"/>
                  </a:lnTo>
                  <a:lnTo>
                    <a:pt x="260966" y="3947804"/>
                  </a:lnTo>
                  <a:lnTo>
                    <a:pt x="241975" y="3906501"/>
                  </a:lnTo>
                  <a:lnTo>
                    <a:pt x="223647" y="3864839"/>
                  </a:lnTo>
                  <a:lnTo>
                    <a:pt x="205989" y="3822824"/>
                  </a:lnTo>
                  <a:lnTo>
                    <a:pt x="189006" y="3780463"/>
                  </a:lnTo>
                  <a:lnTo>
                    <a:pt x="172707" y="3737762"/>
                  </a:lnTo>
                  <a:lnTo>
                    <a:pt x="157097" y="3694729"/>
                  </a:lnTo>
                  <a:lnTo>
                    <a:pt x="142183" y="3651369"/>
                  </a:lnTo>
                  <a:lnTo>
                    <a:pt x="127971" y="3607690"/>
                  </a:lnTo>
                  <a:lnTo>
                    <a:pt x="114470" y="3563699"/>
                  </a:lnTo>
                  <a:lnTo>
                    <a:pt x="101685" y="3519401"/>
                  </a:lnTo>
                  <a:lnTo>
                    <a:pt x="89622" y="3474804"/>
                  </a:lnTo>
                  <a:lnTo>
                    <a:pt x="78290" y="3429914"/>
                  </a:lnTo>
                  <a:lnTo>
                    <a:pt x="67694" y="3384737"/>
                  </a:lnTo>
                  <a:lnTo>
                    <a:pt x="57840" y="3339282"/>
                  </a:lnTo>
                  <a:lnTo>
                    <a:pt x="48737" y="3293553"/>
                  </a:lnTo>
                  <a:lnTo>
                    <a:pt x="40390" y="3247559"/>
                  </a:lnTo>
                  <a:lnTo>
                    <a:pt x="32806" y="3201305"/>
                  </a:lnTo>
                  <a:lnTo>
                    <a:pt x="25992" y="3154798"/>
                  </a:lnTo>
                  <a:lnTo>
                    <a:pt x="19955" y="3108045"/>
                  </a:lnTo>
                  <a:lnTo>
                    <a:pt x="14701" y="3061052"/>
                  </a:lnTo>
                  <a:lnTo>
                    <a:pt x="10237" y="3013827"/>
                  </a:lnTo>
                  <a:lnTo>
                    <a:pt x="6569" y="2966376"/>
                  </a:lnTo>
                  <a:lnTo>
                    <a:pt x="3705" y="2918705"/>
                  </a:lnTo>
                  <a:lnTo>
                    <a:pt x="1651" y="2870821"/>
                  </a:lnTo>
                  <a:lnTo>
                    <a:pt x="413" y="2822731"/>
                  </a:lnTo>
                  <a:lnTo>
                    <a:pt x="0" y="277444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9359" y="5745479"/>
              <a:ext cx="106679" cy="105156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10507980" y="6397752"/>
            <a:ext cx="1684020" cy="460375"/>
          </a:xfrm>
          <a:custGeom>
            <a:avLst/>
            <a:gdLst/>
            <a:ahLst/>
            <a:cxnLst/>
            <a:rect l="l" t="t" r="r" b="b"/>
            <a:pathLst>
              <a:path w="1684020" h="460375">
                <a:moveTo>
                  <a:pt x="842010" y="0"/>
                </a:moveTo>
                <a:lnTo>
                  <a:pt x="790605" y="1292"/>
                </a:lnTo>
                <a:lnTo>
                  <a:pt x="739875" y="5127"/>
                </a:lnTo>
                <a:lnTo>
                  <a:pt x="689882" y="11442"/>
                </a:lnTo>
                <a:lnTo>
                  <a:pt x="640689" y="20176"/>
                </a:lnTo>
                <a:lnTo>
                  <a:pt x="592359" y="31265"/>
                </a:lnTo>
                <a:lnTo>
                  <a:pt x="544955" y="44648"/>
                </a:lnTo>
                <a:lnTo>
                  <a:pt x="498540" y="60261"/>
                </a:lnTo>
                <a:lnTo>
                  <a:pt x="453176" y="78043"/>
                </a:lnTo>
                <a:lnTo>
                  <a:pt x="408927" y="97931"/>
                </a:lnTo>
                <a:lnTo>
                  <a:pt x="365855" y="119862"/>
                </a:lnTo>
                <a:lnTo>
                  <a:pt x="324023" y="143775"/>
                </a:lnTo>
                <a:lnTo>
                  <a:pt x="283494" y="169607"/>
                </a:lnTo>
                <a:lnTo>
                  <a:pt x="244331" y="197295"/>
                </a:lnTo>
                <a:lnTo>
                  <a:pt x="206597" y="226776"/>
                </a:lnTo>
                <a:lnTo>
                  <a:pt x="170354" y="257990"/>
                </a:lnTo>
                <a:lnTo>
                  <a:pt x="135666" y="290873"/>
                </a:lnTo>
                <a:lnTo>
                  <a:pt x="102595" y="325362"/>
                </a:lnTo>
                <a:lnTo>
                  <a:pt x="71205" y="361396"/>
                </a:lnTo>
                <a:lnTo>
                  <a:pt x="41557" y="398912"/>
                </a:lnTo>
                <a:lnTo>
                  <a:pt x="13716" y="437847"/>
                </a:lnTo>
                <a:lnTo>
                  <a:pt x="0" y="460247"/>
                </a:lnTo>
                <a:lnTo>
                  <a:pt x="1684020" y="460247"/>
                </a:lnTo>
                <a:lnTo>
                  <a:pt x="1642462" y="398912"/>
                </a:lnTo>
                <a:lnTo>
                  <a:pt x="1612814" y="361396"/>
                </a:lnTo>
                <a:lnTo>
                  <a:pt x="1581424" y="325362"/>
                </a:lnTo>
                <a:lnTo>
                  <a:pt x="1548353" y="290873"/>
                </a:lnTo>
                <a:lnTo>
                  <a:pt x="1513665" y="257990"/>
                </a:lnTo>
                <a:lnTo>
                  <a:pt x="1477422" y="226776"/>
                </a:lnTo>
                <a:lnTo>
                  <a:pt x="1439688" y="197295"/>
                </a:lnTo>
                <a:lnTo>
                  <a:pt x="1400525" y="169607"/>
                </a:lnTo>
                <a:lnTo>
                  <a:pt x="1359996" y="143775"/>
                </a:lnTo>
                <a:lnTo>
                  <a:pt x="1318164" y="119862"/>
                </a:lnTo>
                <a:lnTo>
                  <a:pt x="1275092" y="97931"/>
                </a:lnTo>
                <a:lnTo>
                  <a:pt x="1230843" y="78043"/>
                </a:lnTo>
                <a:lnTo>
                  <a:pt x="1185479" y="60261"/>
                </a:lnTo>
                <a:lnTo>
                  <a:pt x="1139064" y="44648"/>
                </a:lnTo>
                <a:lnTo>
                  <a:pt x="1091660" y="31265"/>
                </a:lnTo>
                <a:lnTo>
                  <a:pt x="1043330" y="20176"/>
                </a:lnTo>
                <a:lnTo>
                  <a:pt x="994137" y="11442"/>
                </a:lnTo>
                <a:lnTo>
                  <a:pt x="944144" y="5127"/>
                </a:lnTo>
                <a:lnTo>
                  <a:pt x="893414" y="1292"/>
                </a:lnTo>
                <a:lnTo>
                  <a:pt x="842010" y="0"/>
                </a:lnTo>
                <a:close/>
              </a:path>
            </a:pathLst>
          </a:custGeom>
          <a:solidFill>
            <a:srgbClr val="4966A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96567" y="0"/>
            <a:ext cx="2057400" cy="562610"/>
          </a:xfrm>
          <a:custGeom>
            <a:avLst/>
            <a:gdLst/>
            <a:ahLst/>
            <a:cxnLst/>
            <a:rect l="l" t="t" r="r" b="b"/>
            <a:pathLst>
              <a:path w="2057400" h="562610">
                <a:moveTo>
                  <a:pt x="2057399" y="0"/>
                </a:moveTo>
                <a:lnTo>
                  <a:pt x="0" y="0"/>
                </a:lnTo>
                <a:lnTo>
                  <a:pt x="16763" y="27304"/>
                </a:lnTo>
                <a:lnTo>
                  <a:pt x="44964" y="67075"/>
                </a:lnTo>
                <a:lnTo>
                  <a:pt x="74704" y="105650"/>
                </a:lnTo>
                <a:lnTo>
                  <a:pt x="105938" y="142984"/>
                </a:lnTo>
                <a:lnTo>
                  <a:pt x="138624" y="179033"/>
                </a:lnTo>
                <a:lnTo>
                  <a:pt x="172715" y="213754"/>
                </a:lnTo>
                <a:lnTo>
                  <a:pt x="208168" y="247102"/>
                </a:lnTo>
                <a:lnTo>
                  <a:pt x="244939" y="279033"/>
                </a:lnTo>
                <a:lnTo>
                  <a:pt x="282984" y="309503"/>
                </a:lnTo>
                <a:lnTo>
                  <a:pt x="322257" y="338468"/>
                </a:lnTo>
                <a:lnTo>
                  <a:pt x="362715" y="365884"/>
                </a:lnTo>
                <a:lnTo>
                  <a:pt x="404313" y="391707"/>
                </a:lnTo>
                <a:lnTo>
                  <a:pt x="447008" y="415893"/>
                </a:lnTo>
                <a:lnTo>
                  <a:pt x="490754" y="438397"/>
                </a:lnTo>
                <a:lnTo>
                  <a:pt x="535507" y="459175"/>
                </a:lnTo>
                <a:lnTo>
                  <a:pt x="581224" y="478184"/>
                </a:lnTo>
                <a:lnTo>
                  <a:pt x="627859" y="495379"/>
                </a:lnTo>
                <a:lnTo>
                  <a:pt x="675369" y="510717"/>
                </a:lnTo>
                <a:lnTo>
                  <a:pt x="723709" y="524152"/>
                </a:lnTo>
                <a:lnTo>
                  <a:pt x="772835" y="535642"/>
                </a:lnTo>
                <a:lnTo>
                  <a:pt x="822702" y="545141"/>
                </a:lnTo>
                <a:lnTo>
                  <a:pt x="873266" y="552606"/>
                </a:lnTo>
                <a:lnTo>
                  <a:pt x="924484" y="557993"/>
                </a:lnTo>
                <a:lnTo>
                  <a:pt x="976309" y="561258"/>
                </a:lnTo>
                <a:lnTo>
                  <a:pt x="1028700" y="562355"/>
                </a:lnTo>
                <a:lnTo>
                  <a:pt x="1081090" y="561258"/>
                </a:lnTo>
                <a:lnTo>
                  <a:pt x="1132915" y="557993"/>
                </a:lnTo>
                <a:lnTo>
                  <a:pt x="1184133" y="552606"/>
                </a:lnTo>
                <a:lnTo>
                  <a:pt x="1234697" y="545141"/>
                </a:lnTo>
                <a:lnTo>
                  <a:pt x="1284564" y="535642"/>
                </a:lnTo>
                <a:lnTo>
                  <a:pt x="1333690" y="524152"/>
                </a:lnTo>
                <a:lnTo>
                  <a:pt x="1382030" y="510717"/>
                </a:lnTo>
                <a:lnTo>
                  <a:pt x="1429540" y="495379"/>
                </a:lnTo>
                <a:lnTo>
                  <a:pt x="1476175" y="478184"/>
                </a:lnTo>
                <a:lnTo>
                  <a:pt x="1521892" y="459175"/>
                </a:lnTo>
                <a:lnTo>
                  <a:pt x="1566645" y="438397"/>
                </a:lnTo>
                <a:lnTo>
                  <a:pt x="1610391" y="415893"/>
                </a:lnTo>
                <a:lnTo>
                  <a:pt x="1653086" y="391707"/>
                </a:lnTo>
                <a:lnTo>
                  <a:pt x="1694684" y="365884"/>
                </a:lnTo>
                <a:lnTo>
                  <a:pt x="1735142" y="338468"/>
                </a:lnTo>
                <a:lnTo>
                  <a:pt x="1774415" y="309503"/>
                </a:lnTo>
                <a:lnTo>
                  <a:pt x="1812460" y="279033"/>
                </a:lnTo>
                <a:lnTo>
                  <a:pt x="1849231" y="247102"/>
                </a:lnTo>
                <a:lnTo>
                  <a:pt x="1884684" y="213754"/>
                </a:lnTo>
                <a:lnTo>
                  <a:pt x="1918775" y="179033"/>
                </a:lnTo>
                <a:lnTo>
                  <a:pt x="1951461" y="142984"/>
                </a:lnTo>
                <a:lnTo>
                  <a:pt x="1982695" y="105650"/>
                </a:lnTo>
                <a:lnTo>
                  <a:pt x="2012435" y="67075"/>
                </a:lnTo>
                <a:lnTo>
                  <a:pt x="2040635" y="27304"/>
                </a:lnTo>
                <a:lnTo>
                  <a:pt x="2057399" y="0"/>
                </a:lnTo>
                <a:close/>
              </a:path>
            </a:pathLst>
          </a:custGeom>
          <a:solidFill>
            <a:srgbClr val="ACCAF8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id="{FA063C42-5BD6-FD05-ABFD-1A1D299759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59092" y="3102774"/>
            <a:ext cx="1838323" cy="6524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065DA60-1657-EE38-3F80-C821E55E5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694" y="450564"/>
            <a:ext cx="9067329" cy="640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1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60069" y="761"/>
            <a:ext cx="0" cy="1320800"/>
          </a:xfrm>
          <a:custGeom>
            <a:avLst/>
            <a:gdLst/>
            <a:ahLst/>
            <a:cxnLst/>
            <a:rect l="l" t="t" r="r" b="b"/>
            <a:pathLst>
              <a:path h="1320800">
                <a:moveTo>
                  <a:pt x="0" y="0"/>
                </a:moveTo>
                <a:lnTo>
                  <a:pt x="0" y="13208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4900" y="0"/>
            <a:ext cx="4686300" cy="3733800"/>
          </a:xfrm>
          <a:custGeom>
            <a:avLst/>
            <a:gdLst/>
            <a:ahLst/>
            <a:cxnLst/>
            <a:rect l="l" t="t" r="r" b="b"/>
            <a:pathLst>
              <a:path w="4686300" h="3733800">
                <a:moveTo>
                  <a:pt x="4686300" y="0"/>
                </a:moveTo>
                <a:lnTo>
                  <a:pt x="3045333" y="0"/>
                </a:lnTo>
                <a:lnTo>
                  <a:pt x="3044871" y="42682"/>
                </a:lnTo>
                <a:lnTo>
                  <a:pt x="3043491" y="85185"/>
                </a:lnTo>
                <a:lnTo>
                  <a:pt x="3041200" y="127505"/>
                </a:lnTo>
                <a:lnTo>
                  <a:pt x="3038006" y="169633"/>
                </a:lnTo>
                <a:lnTo>
                  <a:pt x="3033917" y="211566"/>
                </a:lnTo>
                <a:lnTo>
                  <a:pt x="3028939" y="253296"/>
                </a:lnTo>
                <a:lnTo>
                  <a:pt x="3023081" y="294817"/>
                </a:lnTo>
                <a:lnTo>
                  <a:pt x="3016349" y="336124"/>
                </a:lnTo>
                <a:lnTo>
                  <a:pt x="3008753" y="377211"/>
                </a:lnTo>
                <a:lnTo>
                  <a:pt x="3000298" y="418071"/>
                </a:lnTo>
                <a:lnTo>
                  <a:pt x="2990993" y="458698"/>
                </a:lnTo>
                <a:lnTo>
                  <a:pt x="2980845" y="499087"/>
                </a:lnTo>
                <a:lnTo>
                  <a:pt x="2969862" y="539231"/>
                </a:lnTo>
                <a:lnTo>
                  <a:pt x="2958052" y="579125"/>
                </a:lnTo>
                <a:lnTo>
                  <a:pt x="2945421" y="618763"/>
                </a:lnTo>
                <a:lnTo>
                  <a:pt x="2931977" y="658137"/>
                </a:lnTo>
                <a:lnTo>
                  <a:pt x="2917729" y="697243"/>
                </a:lnTo>
                <a:lnTo>
                  <a:pt x="2902683" y="736075"/>
                </a:lnTo>
                <a:lnTo>
                  <a:pt x="2886846" y="774626"/>
                </a:lnTo>
                <a:lnTo>
                  <a:pt x="2870228" y="812890"/>
                </a:lnTo>
                <a:lnTo>
                  <a:pt x="2852835" y="850862"/>
                </a:lnTo>
                <a:lnTo>
                  <a:pt x="2834674" y="888534"/>
                </a:lnTo>
                <a:lnTo>
                  <a:pt x="2815754" y="925903"/>
                </a:lnTo>
                <a:lnTo>
                  <a:pt x="2796081" y="962960"/>
                </a:lnTo>
                <a:lnTo>
                  <a:pt x="2775664" y="999701"/>
                </a:lnTo>
                <a:lnTo>
                  <a:pt x="2754509" y="1036119"/>
                </a:lnTo>
                <a:lnTo>
                  <a:pt x="2732625" y="1072209"/>
                </a:lnTo>
                <a:lnTo>
                  <a:pt x="2710019" y="1107963"/>
                </a:lnTo>
                <a:lnTo>
                  <a:pt x="2686699" y="1143377"/>
                </a:lnTo>
                <a:lnTo>
                  <a:pt x="2662672" y="1178445"/>
                </a:lnTo>
                <a:lnTo>
                  <a:pt x="2637945" y="1213159"/>
                </a:lnTo>
                <a:lnTo>
                  <a:pt x="2612526" y="1247515"/>
                </a:lnTo>
                <a:lnTo>
                  <a:pt x="2586424" y="1281506"/>
                </a:lnTo>
                <a:lnTo>
                  <a:pt x="2559644" y="1315126"/>
                </a:lnTo>
                <a:lnTo>
                  <a:pt x="2532195" y="1348369"/>
                </a:lnTo>
                <a:lnTo>
                  <a:pt x="2504085" y="1381229"/>
                </a:lnTo>
                <a:lnTo>
                  <a:pt x="2475321" y="1413701"/>
                </a:lnTo>
                <a:lnTo>
                  <a:pt x="2445910" y="1445777"/>
                </a:lnTo>
                <a:lnTo>
                  <a:pt x="2415860" y="1477453"/>
                </a:lnTo>
                <a:lnTo>
                  <a:pt x="2385179" y="1508722"/>
                </a:lnTo>
                <a:lnTo>
                  <a:pt x="2353873" y="1539578"/>
                </a:lnTo>
                <a:lnTo>
                  <a:pt x="2321952" y="1570015"/>
                </a:lnTo>
                <a:lnTo>
                  <a:pt x="2289422" y="1600027"/>
                </a:lnTo>
                <a:lnTo>
                  <a:pt x="2256290" y="1629608"/>
                </a:lnTo>
                <a:lnTo>
                  <a:pt x="2222565" y="1658752"/>
                </a:lnTo>
                <a:lnTo>
                  <a:pt x="2188254" y="1687454"/>
                </a:lnTo>
                <a:lnTo>
                  <a:pt x="2153364" y="1715706"/>
                </a:lnTo>
                <a:lnTo>
                  <a:pt x="2117903" y="1743503"/>
                </a:lnTo>
                <a:lnTo>
                  <a:pt x="2081879" y="1770840"/>
                </a:lnTo>
                <a:lnTo>
                  <a:pt x="2045298" y="1797709"/>
                </a:lnTo>
                <a:lnTo>
                  <a:pt x="2008170" y="1824105"/>
                </a:lnTo>
                <a:lnTo>
                  <a:pt x="1970500" y="1850022"/>
                </a:lnTo>
                <a:lnTo>
                  <a:pt x="1932297" y="1875454"/>
                </a:lnTo>
                <a:lnTo>
                  <a:pt x="1893569" y="1900396"/>
                </a:lnTo>
                <a:lnTo>
                  <a:pt x="1854322" y="1924839"/>
                </a:lnTo>
                <a:lnTo>
                  <a:pt x="1814565" y="1948780"/>
                </a:lnTo>
                <a:lnTo>
                  <a:pt x="1774304" y="1972212"/>
                </a:lnTo>
                <a:lnTo>
                  <a:pt x="1733549" y="1995129"/>
                </a:lnTo>
                <a:lnTo>
                  <a:pt x="1692305" y="2017524"/>
                </a:lnTo>
                <a:lnTo>
                  <a:pt x="1650580" y="2039393"/>
                </a:lnTo>
                <a:lnTo>
                  <a:pt x="1608383" y="2060728"/>
                </a:lnTo>
                <a:lnTo>
                  <a:pt x="1565721" y="2081524"/>
                </a:lnTo>
                <a:lnTo>
                  <a:pt x="1522600" y="2101775"/>
                </a:lnTo>
                <a:lnTo>
                  <a:pt x="1479030" y="2121475"/>
                </a:lnTo>
                <a:lnTo>
                  <a:pt x="1435016" y="2140617"/>
                </a:lnTo>
                <a:lnTo>
                  <a:pt x="1390568" y="2159196"/>
                </a:lnTo>
                <a:lnTo>
                  <a:pt x="1345692" y="2177206"/>
                </a:lnTo>
                <a:lnTo>
                  <a:pt x="1300396" y="2194641"/>
                </a:lnTo>
                <a:lnTo>
                  <a:pt x="1254688" y="2211495"/>
                </a:lnTo>
                <a:lnTo>
                  <a:pt x="1208574" y="2227761"/>
                </a:lnTo>
                <a:lnTo>
                  <a:pt x="1162063" y="2243434"/>
                </a:lnTo>
                <a:lnTo>
                  <a:pt x="1115163" y="2258507"/>
                </a:lnTo>
                <a:lnTo>
                  <a:pt x="1067880" y="2272976"/>
                </a:lnTo>
                <a:lnTo>
                  <a:pt x="1020222" y="2286833"/>
                </a:lnTo>
                <a:lnTo>
                  <a:pt x="972197" y="2300072"/>
                </a:lnTo>
                <a:lnTo>
                  <a:pt x="923813" y="2312689"/>
                </a:lnTo>
                <a:lnTo>
                  <a:pt x="875076" y="2324676"/>
                </a:lnTo>
                <a:lnTo>
                  <a:pt x="825995" y="2336027"/>
                </a:lnTo>
                <a:lnTo>
                  <a:pt x="776577" y="2346737"/>
                </a:lnTo>
                <a:lnTo>
                  <a:pt x="726829" y="2356800"/>
                </a:lnTo>
                <a:lnTo>
                  <a:pt x="676760" y="2366209"/>
                </a:lnTo>
                <a:lnTo>
                  <a:pt x="626376" y="2374959"/>
                </a:lnTo>
                <a:lnTo>
                  <a:pt x="575685" y="2383044"/>
                </a:lnTo>
                <a:lnTo>
                  <a:pt x="524695" y="2390457"/>
                </a:lnTo>
                <a:lnTo>
                  <a:pt x="473414" y="2397192"/>
                </a:lnTo>
                <a:lnTo>
                  <a:pt x="421848" y="2403245"/>
                </a:lnTo>
                <a:lnTo>
                  <a:pt x="370006" y="2408607"/>
                </a:lnTo>
                <a:lnTo>
                  <a:pt x="317895" y="2413274"/>
                </a:lnTo>
                <a:lnTo>
                  <a:pt x="265522" y="2417240"/>
                </a:lnTo>
                <a:lnTo>
                  <a:pt x="212895" y="2420498"/>
                </a:lnTo>
                <a:lnTo>
                  <a:pt x="160022" y="2423042"/>
                </a:lnTo>
                <a:lnTo>
                  <a:pt x="106910" y="2424867"/>
                </a:lnTo>
                <a:lnTo>
                  <a:pt x="53567" y="2425967"/>
                </a:lnTo>
                <a:lnTo>
                  <a:pt x="0" y="2426335"/>
                </a:lnTo>
                <a:lnTo>
                  <a:pt x="0" y="3733800"/>
                </a:lnTo>
                <a:lnTo>
                  <a:pt x="1346" y="3733800"/>
                </a:lnTo>
                <a:lnTo>
                  <a:pt x="479171" y="3714623"/>
                </a:lnTo>
                <a:lnTo>
                  <a:pt x="532385" y="3710072"/>
                </a:lnTo>
                <a:lnTo>
                  <a:pt x="585419" y="3705049"/>
                </a:lnTo>
                <a:lnTo>
                  <a:pt x="638271" y="3699557"/>
                </a:lnTo>
                <a:lnTo>
                  <a:pt x="690937" y="3693599"/>
                </a:lnTo>
                <a:lnTo>
                  <a:pt x="743413" y="3687177"/>
                </a:lnTo>
                <a:lnTo>
                  <a:pt x="795696" y="3680294"/>
                </a:lnTo>
                <a:lnTo>
                  <a:pt x="847783" y="3672953"/>
                </a:lnTo>
                <a:lnTo>
                  <a:pt x="899670" y="3665156"/>
                </a:lnTo>
                <a:lnTo>
                  <a:pt x="951354" y="3656906"/>
                </a:lnTo>
                <a:lnTo>
                  <a:pt x="1002832" y="3648206"/>
                </a:lnTo>
                <a:lnTo>
                  <a:pt x="1054100" y="3639059"/>
                </a:lnTo>
                <a:lnTo>
                  <a:pt x="1105154" y="3629467"/>
                </a:lnTo>
                <a:lnTo>
                  <a:pt x="1155992" y="3619432"/>
                </a:lnTo>
                <a:lnTo>
                  <a:pt x="1206610" y="3608958"/>
                </a:lnTo>
                <a:lnTo>
                  <a:pt x="1257005" y="3598048"/>
                </a:lnTo>
                <a:lnTo>
                  <a:pt x="1307172" y="3586703"/>
                </a:lnTo>
                <a:lnTo>
                  <a:pt x="1357110" y="3574927"/>
                </a:lnTo>
                <a:lnTo>
                  <a:pt x="1406814" y="3562722"/>
                </a:lnTo>
                <a:lnTo>
                  <a:pt x="1456281" y="3550091"/>
                </a:lnTo>
                <a:lnTo>
                  <a:pt x="1505508" y="3537037"/>
                </a:lnTo>
                <a:lnTo>
                  <a:pt x="1554492" y="3523562"/>
                </a:lnTo>
                <a:lnTo>
                  <a:pt x="1603228" y="3509669"/>
                </a:lnTo>
                <a:lnTo>
                  <a:pt x="1651714" y="3495361"/>
                </a:lnTo>
                <a:lnTo>
                  <a:pt x="1699946" y="3480641"/>
                </a:lnTo>
                <a:lnTo>
                  <a:pt x="1747921" y="3465510"/>
                </a:lnTo>
                <a:lnTo>
                  <a:pt x="1795636" y="3449973"/>
                </a:lnTo>
                <a:lnTo>
                  <a:pt x="1843086" y="3434031"/>
                </a:lnTo>
                <a:lnTo>
                  <a:pt x="1890270" y="3417687"/>
                </a:lnTo>
                <a:lnTo>
                  <a:pt x="1937182" y="3400944"/>
                </a:lnTo>
                <a:lnTo>
                  <a:pt x="1983821" y="3383805"/>
                </a:lnTo>
                <a:lnTo>
                  <a:pt x="2030182" y="3366272"/>
                </a:lnTo>
                <a:lnTo>
                  <a:pt x="2076262" y="3348348"/>
                </a:lnTo>
                <a:lnTo>
                  <a:pt x="2122058" y="3330036"/>
                </a:lnTo>
                <a:lnTo>
                  <a:pt x="2167567" y="3311338"/>
                </a:lnTo>
                <a:lnTo>
                  <a:pt x="2212784" y="3292257"/>
                </a:lnTo>
                <a:lnTo>
                  <a:pt x="2257708" y="3272796"/>
                </a:lnTo>
                <a:lnTo>
                  <a:pt x="2302333" y="3252957"/>
                </a:lnTo>
                <a:lnTo>
                  <a:pt x="2346658" y="3232744"/>
                </a:lnTo>
                <a:lnTo>
                  <a:pt x="2390678" y="3212158"/>
                </a:lnTo>
                <a:lnTo>
                  <a:pt x="2434390" y="3191203"/>
                </a:lnTo>
                <a:lnTo>
                  <a:pt x="2477791" y="3169881"/>
                </a:lnTo>
                <a:lnTo>
                  <a:pt x="2520877" y="3148195"/>
                </a:lnTo>
                <a:lnTo>
                  <a:pt x="2563645" y="3126148"/>
                </a:lnTo>
                <a:lnTo>
                  <a:pt x="2606092" y="3103742"/>
                </a:lnTo>
                <a:lnTo>
                  <a:pt x="2648215" y="3080979"/>
                </a:lnTo>
                <a:lnTo>
                  <a:pt x="2690009" y="3057864"/>
                </a:lnTo>
                <a:lnTo>
                  <a:pt x="2731471" y="3034398"/>
                </a:lnTo>
                <a:lnTo>
                  <a:pt x="2772599" y="3010584"/>
                </a:lnTo>
                <a:lnTo>
                  <a:pt x="2813389" y="2986425"/>
                </a:lnTo>
                <a:lnTo>
                  <a:pt x="2853836" y="2961923"/>
                </a:lnTo>
                <a:lnTo>
                  <a:pt x="2893939" y="2937081"/>
                </a:lnTo>
                <a:lnTo>
                  <a:pt x="2933694" y="2911902"/>
                </a:lnTo>
                <a:lnTo>
                  <a:pt x="2973096" y="2886389"/>
                </a:lnTo>
                <a:lnTo>
                  <a:pt x="3012144" y="2860544"/>
                </a:lnTo>
                <a:lnTo>
                  <a:pt x="3050833" y="2834370"/>
                </a:lnTo>
                <a:lnTo>
                  <a:pt x="3089160" y="2807869"/>
                </a:lnTo>
                <a:lnTo>
                  <a:pt x="3127122" y="2781045"/>
                </a:lnTo>
                <a:lnTo>
                  <a:pt x="3164715" y="2753899"/>
                </a:lnTo>
                <a:lnTo>
                  <a:pt x="3201936" y="2726436"/>
                </a:lnTo>
                <a:lnTo>
                  <a:pt x="3238781" y="2698656"/>
                </a:lnTo>
                <a:lnTo>
                  <a:pt x="3275248" y="2670564"/>
                </a:lnTo>
                <a:lnTo>
                  <a:pt x="3311333" y="2642162"/>
                </a:lnTo>
                <a:lnTo>
                  <a:pt x="3347032" y="2613452"/>
                </a:lnTo>
                <a:lnTo>
                  <a:pt x="3382342" y="2584437"/>
                </a:lnTo>
                <a:lnTo>
                  <a:pt x="3417260" y="2555120"/>
                </a:lnTo>
                <a:lnTo>
                  <a:pt x="3451782" y="2525503"/>
                </a:lnTo>
                <a:lnTo>
                  <a:pt x="3485905" y="2495589"/>
                </a:lnTo>
                <a:lnTo>
                  <a:pt x="3519625" y="2465382"/>
                </a:lnTo>
                <a:lnTo>
                  <a:pt x="3552940" y="2434883"/>
                </a:lnTo>
                <a:lnTo>
                  <a:pt x="3585845" y="2404095"/>
                </a:lnTo>
                <a:lnTo>
                  <a:pt x="3618338" y="2373022"/>
                </a:lnTo>
                <a:lnTo>
                  <a:pt x="3650415" y="2341665"/>
                </a:lnTo>
                <a:lnTo>
                  <a:pt x="3682073" y="2310027"/>
                </a:lnTo>
                <a:lnTo>
                  <a:pt x="3713308" y="2278112"/>
                </a:lnTo>
                <a:lnTo>
                  <a:pt x="3744116" y="2245921"/>
                </a:lnTo>
                <a:lnTo>
                  <a:pt x="3774495" y="2213457"/>
                </a:lnTo>
                <a:lnTo>
                  <a:pt x="3804442" y="2180724"/>
                </a:lnTo>
                <a:lnTo>
                  <a:pt x="3833952" y="2147724"/>
                </a:lnTo>
                <a:lnTo>
                  <a:pt x="3863022" y="2114459"/>
                </a:lnTo>
                <a:lnTo>
                  <a:pt x="3891650" y="2080932"/>
                </a:lnTo>
                <a:lnTo>
                  <a:pt x="3919831" y="2047146"/>
                </a:lnTo>
                <a:lnTo>
                  <a:pt x="3947562" y="2013104"/>
                </a:lnTo>
                <a:lnTo>
                  <a:pt x="3974840" y="1978808"/>
                </a:lnTo>
                <a:lnTo>
                  <a:pt x="4001662" y="1944261"/>
                </a:lnTo>
                <a:lnTo>
                  <a:pt x="4028023" y="1909465"/>
                </a:lnTo>
                <a:lnTo>
                  <a:pt x="4053922" y="1874424"/>
                </a:lnTo>
                <a:lnTo>
                  <a:pt x="4079353" y="1839140"/>
                </a:lnTo>
                <a:lnTo>
                  <a:pt x="4104315" y="1803616"/>
                </a:lnTo>
                <a:lnTo>
                  <a:pt x="4128803" y="1767854"/>
                </a:lnTo>
                <a:lnTo>
                  <a:pt x="4152815" y="1731857"/>
                </a:lnTo>
                <a:lnTo>
                  <a:pt x="4176346" y="1695629"/>
                </a:lnTo>
                <a:lnTo>
                  <a:pt x="4199394" y="1659170"/>
                </a:lnTo>
                <a:lnTo>
                  <a:pt x="4221954" y="1622485"/>
                </a:lnTo>
                <a:lnTo>
                  <a:pt x="4244025" y="1585576"/>
                </a:lnTo>
                <a:lnTo>
                  <a:pt x="4265601" y="1548445"/>
                </a:lnTo>
                <a:lnTo>
                  <a:pt x="4286681" y="1511096"/>
                </a:lnTo>
                <a:lnTo>
                  <a:pt x="4307260" y="1473530"/>
                </a:lnTo>
                <a:lnTo>
                  <a:pt x="4327336" y="1435751"/>
                </a:lnTo>
                <a:lnTo>
                  <a:pt x="4346904" y="1397762"/>
                </a:lnTo>
                <a:lnTo>
                  <a:pt x="4365961" y="1359564"/>
                </a:lnTo>
                <a:lnTo>
                  <a:pt x="4384505" y="1321161"/>
                </a:lnTo>
                <a:lnTo>
                  <a:pt x="4402531" y="1282556"/>
                </a:lnTo>
                <a:lnTo>
                  <a:pt x="4420037" y="1243751"/>
                </a:lnTo>
                <a:lnTo>
                  <a:pt x="4437018" y="1204749"/>
                </a:lnTo>
                <a:lnTo>
                  <a:pt x="4453472" y="1165552"/>
                </a:lnTo>
                <a:lnTo>
                  <a:pt x="4469395" y="1126163"/>
                </a:lnTo>
                <a:lnTo>
                  <a:pt x="4484784" y="1086585"/>
                </a:lnTo>
                <a:lnTo>
                  <a:pt x="4499635" y="1046821"/>
                </a:lnTo>
                <a:lnTo>
                  <a:pt x="4513945" y="1006873"/>
                </a:lnTo>
                <a:lnTo>
                  <a:pt x="4527711" y="966744"/>
                </a:lnTo>
                <a:lnTo>
                  <a:pt x="4540929" y="926437"/>
                </a:lnTo>
                <a:lnTo>
                  <a:pt x="4553595" y="885953"/>
                </a:lnTo>
                <a:lnTo>
                  <a:pt x="4565708" y="845297"/>
                </a:lnTo>
                <a:lnTo>
                  <a:pt x="4577262" y="804471"/>
                </a:lnTo>
                <a:lnTo>
                  <a:pt x="4588255" y="763477"/>
                </a:lnTo>
                <a:lnTo>
                  <a:pt x="4598684" y="722319"/>
                </a:lnTo>
                <a:lnTo>
                  <a:pt x="4608544" y="680998"/>
                </a:lnTo>
                <a:lnTo>
                  <a:pt x="4617833" y="639517"/>
                </a:lnTo>
                <a:lnTo>
                  <a:pt x="4626547" y="597880"/>
                </a:lnTo>
                <a:lnTo>
                  <a:pt x="4634683" y="556088"/>
                </a:lnTo>
                <a:lnTo>
                  <a:pt x="4642238" y="514146"/>
                </a:lnTo>
                <a:lnTo>
                  <a:pt x="4649207" y="472054"/>
                </a:lnTo>
                <a:lnTo>
                  <a:pt x="4655588" y="429816"/>
                </a:lnTo>
                <a:lnTo>
                  <a:pt x="4661378" y="387435"/>
                </a:lnTo>
                <a:lnTo>
                  <a:pt x="4666572" y="344914"/>
                </a:lnTo>
                <a:lnTo>
                  <a:pt x="4671168" y="302254"/>
                </a:lnTo>
                <a:lnTo>
                  <a:pt x="4675162" y="259459"/>
                </a:lnTo>
                <a:lnTo>
                  <a:pt x="4678551" y="216532"/>
                </a:lnTo>
                <a:lnTo>
                  <a:pt x="4681332" y="173474"/>
                </a:lnTo>
                <a:lnTo>
                  <a:pt x="4683500" y="130290"/>
                </a:lnTo>
                <a:lnTo>
                  <a:pt x="4685053" y="86981"/>
                </a:lnTo>
                <a:lnTo>
                  <a:pt x="4685987" y="43550"/>
                </a:lnTo>
                <a:lnTo>
                  <a:pt x="4686300" y="0"/>
                </a:lnTo>
                <a:close/>
              </a:path>
            </a:pathLst>
          </a:custGeom>
          <a:solidFill>
            <a:srgbClr val="498EF1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80447" y="6170676"/>
            <a:ext cx="2512060" cy="687705"/>
          </a:xfrm>
          <a:custGeom>
            <a:avLst/>
            <a:gdLst/>
            <a:ahLst/>
            <a:cxnLst/>
            <a:rect l="l" t="t" r="r" b="b"/>
            <a:pathLst>
              <a:path w="2512059" h="687704">
                <a:moveTo>
                  <a:pt x="1255776" y="0"/>
                </a:moveTo>
                <a:lnTo>
                  <a:pt x="1204561" y="859"/>
                </a:lnTo>
                <a:lnTo>
                  <a:pt x="1153779" y="3421"/>
                </a:lnTo>
                <a:lnTo>
                  <a:pt x="1103458" y="7656"/>
                </a:lnTo>
                <a:lnTo>
                  <a:pt x="1053627" y="13538"/>
                </a:lnTo>
                <a:lnTo>
                  <a:pt x="1004311" y="21039"/>
                </a:lnTo>
                <a:lnTo>
                  <a:pt x="955540" y="30130"/>
                </a:lnTo>
                <a:lnTo>
                  <a:pt x="907341" y="40785"/>
                </a:lnTo>
                <a:lnTo>
                  <a:pt x="859742" y="52976"/>
                </a:lnTo>
                <a:lnTo>
                  <a:pt x="812770" y="66675"/>
                </a:lnTo>
                <a:lnTo>
                  <a:pt x="766454" y="81855"/>
                </a:lnTo>
                <a:lnTo>
                  <a:pt x="720820" y="98488"/>
                </a:lnTo>
                <a:lnTo>
                  <a:pt x="675898" y="116546"/>
                </a:lnTo>
                <a:lnTo>
                  <a:pt x="631713" y="136003"/>
                </a:lnTo>
                <a:lnTo>
                  <a:pt x="588295" y="156829"/>
                </a:lnTo>
                <a:lnTo>
                  <a:pt x="545671" y="178998"/>
                </a:lnTo>
                <a:lnTo>
                  <a:pt x="503868" y="202482"/>
                </a:lnTo>
                <a:lnTo>
                  <a:pt x="462915" y="227253"/>
                </a:lnTo>
                <a:lnTo>
                  <a:pt x="422839" y="253285"/>
                </a:lnTo>
                <a:lnTo>
                  <a:pt x="383668" y="280548"/>
                </a:lnTo>
                <a:lnTo>
                  <a:pt x="345430" y="309016"/>
                </a:lnTo>
                <a:lnTo>
                  <a:pt x="308152" y="338661"/>
                </a:lnTo>
                <a:lnTo>
                  <a:pt x="271862" y="369455"/>
                </a:lnTo>
                <a:lnTo>
                  <a:pt x="236589" y="401371"/>
                </a:lnTo>
                <a:lnTo>
                  <a:pt x="202358" y="434381"/>
                </a:lnTo>
                <a:lnTo>
                  <a:pt x="169199" y="468458"/>
                </a:lnTo>
                <a:lnTo>
                  <a:pt x="137140" y="503573"/>
                </a:lnTo>
                <a:lnTo>
                  <a:pt x="106207" y="539700"/>
                </a:lnTo>
                <a:lnTo>
                  <a:pt x="76428" y="576810"/>
                </a:lnTo>
                <a:lnTo>
                  <a:pt x="47832" y="614877"/>
                </a:lnTo>
                <a:lnTo>
                  <a:pt x="20447" y="653872"/>
                </a:lnTo>
                <a:lnTo>
                  <a:pt x="0" y="687323"/>
                </a:lnTo>
                <a:lnTo>
                  <a:pt x="2511552" y="687323"/>
                </a:lnTo>
                <a:lnTo>
                  <a:pt x="2491104" y="653872"/>
                </a:lnTo>
                <a:lnTo>
                  <a:pt x="2463719" y="614877"/>
                </a:lnTo>
                <a:lnTo>
                  <a:pt x="2435123" y="576810"/>
                </a:lnTo>
                <a:lnTo>
                  <a:pt x="2405344" y="539700"/>
                </a:lnTo>
                <a:lnTo>
                  <a:pt x="2374411" y="503573"/>
                </a:lnTo>
                <a:lnTo>
                  <a:pt x="2342352" y="468458"/>
                </a:lnTo>
                <a:lnTo>
                  <a:pt x="2309193" y="434381"/>
                </a:lnTo>
                <a:lnTo>
                  <a:pt x="2274962" y="401371"/>
                </a:lnTo>
                <a:lnTo>
                  <a:pt x="2239689" y="369455"/>
                </a:lnTo>
                <a:lnTo>
                  <a:pt x="2203399" y="338661"/>
                </a:lnTo>
                <a:lnTo>
                  <a:pt x="2166121" y="309016"/>
                </a:lnTo>
                <a:lnTo>
                  <a:pt x="2127883" y="280548"/>
                </a:lnTo>
                <a:lnTo>
                  <a:pt x="2088712" y="253285"/>
                </a:lnTo>
                <a:lnTo>
                  <a:pt x="2048636" y="227253"/>
                </a:lnTo>
                <a:lnTo>
                  <a:pt x="2007683" y="202482"/>
                </a:lnTo>
                <a:lnTo>
                  <a:pt x="1965880" y="178998"/>
                </a:lnTo>
                <a:lnTo>
                  <a:pt x="1923256" y="156829"/>
                </a:lnTo>
                <a:lnTo>
                  <a:pt x="1879838" y="136003"/>
                </a:lnTo>
                <a:lnTo>
                  <a:pt x="1835653" y="116546"/>
                </a:lnTo>
                <a:lnTo>
                  <a:pt x="1790731" y="98488"/>
                </a:lnTo>
                <a:lnTo>
                  <a:pt x="1745097" y="81855"/>
                </a:lnTo>
                <a:lnTo>
                  <a:pt x="1698781" y="66675"/>
                </a:lnTo>
                <a:lnTo>
                  <a:pt x="1651809" y="52976"/>
                </a:lnTo>
                <a:lnTo>
                  <a:pt x="1604210" y="40785"/>
                </a:lnTo>
                <a:lnTo>
                  <a:pt x="1556011" y="30130"/>
                </a:lnTo>
                <a:lnTo>
                  <a:pt x="1507240" y="21039"/>
                </a:lnTo>
                <a:lnTo>
                  <a:pt x="1457924" y="13538"/>
                </a:lnTo>
                <a:lnTo>
                  <a:pt x="1408093" y="7656"/>
                </a:lnTo>
                <a:lnTo>
                  <a:pt x="1357772" y="3421"/>
                </a:lnTo>
                <a:lnTo>
                  <a:pt x="1306990" y="859"/>
                </a:lnTo>
                <a:lnTo>
                  <a:pt x="1255776" y="0"/>
                </a:lnTo>
                <a:close/>
              </a:path>
            </a:pathLst>
          </a:custGeom>
          <a:solidFill>
            <a:srgbClr val="4966A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559" y="4696967"/>
            <a:ext cx="106680" cy="1066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4628" y="1199388"/>
            <a:ext cx="243840" cy="242315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104900" y="0"/>
            <a:ext cx="7583805" cy="5958840"/>
            <a:chOff x="1104900" y="0"/>
            <a:chExt cx="7583805" cy="5958840"/>
          </a:xfrm>
        </p:grpSpPr>
        <p:sp>
          <p:nvSpPr>
            <p:cNvPr id="11" name="object 11"/>
            <p:cNvSpPr/>
            <p:nvPr/>
          </p:nvSpPr>
          <p:spPr>
            <a:xfrm>
              <a:off x="1104900" y="0"/>
              <a:ext cx="4686300" cy="3733800"/>
            </a:xfrm>
            <a:custGeom>
              <a:avLst/>
              <a:gdLst/>
              <a:ahLst/>
              <a:cxnLst/>
              <a:rect l="l" t="t" r="r" b="b"/>
              <a:pathLst>
                <a:path w="4686300" h="3733800">
                  <a:moveTo>
                    <a:pt x="4686300" y="0"/>
                  </a:moveTo>
                  <a:lnTo>
                    <a:pt x="3045333" y="0"/>
                  </a:lnTo>
                  <a:lnTo>
                    <a:pt x="3044871" y="42682"/>
                  </a:lnTo>
                  <a:lnTo>
                    <a:pt x="3043491" y="85185"/>
                  </a:lnTo>
                  <a:lnTo>
                    <a:pt x="3041200" y="127505"/>
                  </a:lnTo>
                  <a:lnTo>
                    <a:pt x="3038006" y="169633"/>
                  </a:lnTo>
                  <a:lnTo>
                    <a:pt x="3033917" y="211566"/>
                  </a:lnTo>
                  <a:lnTo>
                    <a:pt x="3028939" y="253296"/>
                  </a:lnTo>
                  <a:lnTo>
                    <a:pt x="3023081" y="294817"/>
                  </a:lnTo>
                  <a:lnTo>
                    <a:pt x="3016349" y="336124"/>
                  </a:lnTo>
                  <a:lnTo>
                    <a:pt x="3008753" y="377211"/>
                  </a:lnTo>
                  <a:lnTo>
                    <a:pt x="3000298" y="418071"/>
                  </a:lnTo>
                  <a:lnTo>
                    <a:pt x="2990993" y="458698"/>
                  </a:lnTo>
                  <a:lnTo>
                    <a:pt x="2980845" y="499087"/>
                  </a:lnTo>
                  <a:lnTo>
                    <a:pt x="2969862" y="539231"/>
                  </a:lnTo>
                  <a:lnTo>
                    <a:pt x="2958052" y="579125"/>
                  </a:lnTo>
                  <a:lnTo>
                    <a:pt x="2945421" y="618763"/>
                  </a:lnTo>
                  <a:lnTo>
                    <a:pt x="2931977" y="658137"/>
                  </a:lnTo>
                  <a:lnTo>
                    <a:pt x="2917729" y="697243"/>
                  </a:lnTo>
                  <a:lnTo>
                    <a:pt x="2902683" y="736075"/>
                  </a:lnTo>
                  <a:lnTo>
                    <a:pt x="2886846" y="774626"/>
                  </a:lnTo>
                  <a:lnTo>
                    <a:pt x="2870228" y="812890"/>
                  </a:lnTo>
                  <a:lnTo>
                    <a:pt x="2852835" y="850862"/>
                  </a:lnTo>
                  <a:lnTo>
                    <a:pt x="2834674" y="888534"/>
                  </a:lnTo>
                  <a:lnTo>
                    <a:pt x="2815754" y="925903"/>
                  </a:lnTo>
                  <a:lnTo>
                    <a:pt x="2796081" y="962960"/>
                  </a:lnTo>
                  <a:lnTo>
                    <a:pt x="2775664" y="999701"/>
                  </a:lnTo>
                  <a:lnTo>
                    <a:pt x="2754509" y="1036119"/>
                  </a:lnTo>
                  <a:lnTo>
                    <a:pt x="2732625" y="1072209"/>
                  </a:lnTo>
                  <a:lnTo>
                    <a:pt x="2710019" y="1107963"/>
                  </a:lnTo>
                  <a:lnTo>
                    <a:pt x="2686699" y="1143377"/>
                  </a:lnTo>
                  <a:lnTo>
                    <a:pt x="2662672" y="1178445"/>
                  </a:lnTo>
                  <a:lnTo>
                    <a:pt x="2637945" y="1213159"/>
                  </a:lnTo>
                  <a:lnTo>
                    <a:pt x="2612526" y="1247515"/>
                  </a:lnTo>
                  <a:lnTo>
                    <a:pt x="2586424" y="1281506"/>
                  </a:lnTo>
                  <a:lnTo>
                    <a:pt x="2559644" y="1315126"/>
                  </a:lnTo>
                  <a:lnTo>
                    <a:pt x="2532195" y="1348369"/>
                  </a:lnTo>
                  <a:lnTo>
                    <a:pt x="2504085" y="1381229"/>
                  </a:lnTo>
                  <a:lnTo>
                    <a:pt x="2475321" y="1413701"/>
                  </a:lnTo>
                  <a:lnTo>
                    <a:pt x="2445910" y="1445777"/>
                  </a:lnTo>
                  <a:lnTo>
                    <a:pt x="2415860" y="1477453"/>
                  </a:lnTo>
                  <a:lnTo>
                    <a:pt x="2385179" y="1508722"/>
                  </a:lnTo>
                  <a:lnTo>
                    <a:pt x="2353873" y="1539578"/>
                  </a:lnTo>
                  <a:lnTo>
                    <a:pt x="2321952" y="1570015"/>
                  </a:lnTo>
                  <a:lnTo>
                    <a:pt x="2289422" y="1600027"/>
                  </a:lnTo>
                  <a:lnTo>
                    <a:pt x="2256290" y="1629608"/>
                  </a:lnTo>
                  <a:lnTo>
                    <a:pt x="2222565" y="1658752"/>
                  </a:lnTo>
                  <a:lnTo>
                    <a:pt x="2188254" y="1687454"/>
                  </a:lnTo>
                  <a:lnTo>
                    <a:pt x="2153364" y="1715706"/>
                  </a:lnTo>
                  <a:lnTo>
                    <a:pt x="2117903" y="1743503"/>
                  </a:lnTo>
                  <a:lnTo>
                    <a:pt x="2081879" y="1770840"/>
                  </a:lnTo>
                  <a:lnTo>
                    <a:pt x="2045298" y="1797709"/>
                  </a:lnTo>
                  <a:lnTo>
                    <a:pt x="2008170" y="1824105"/>
                  </a:lnTo>
                  <a:lnTo>
                    <a:pt x="1970500" y="1850022"/>
                  </a:lnTo>
                  <a:lnTo>
                    <a:pt x="1932297" y="1875454"/>
                  </a:lnTo>
                  <a:lnTo>
                    <a:pt x="1893569" y="1900396"/>
                  </a:lnTo>
                  <a:lnTo>
                    <a:pt x="1854322" y="1924839"/>
                  </a:lnTo>
                  <a:lnTo>
                    <a:pt x="1814565" y="1948780"/>
                  </a:lnTo>
                  <a:lnTo>
                    <a:pt x="1774304" y="1972212"/>
                  </a:lnTo>
                  <a:lnTo>
                    <a:pt x="1733549" y="1995129"/>
                  </a:lnTo>
                  <a:lnTo>
                    <a:pt x="1692305" y="2017524"/>
                  </a:lnTo>
                  <a:lnTo>
                    <a:pt x="1650580" y="2039393"/>
                  </a:lnTo>
                  <a:lnTo>
                    <a:pt x="1608383" y="2060728"/>
                  </a:lnTo>
                  <a:lnTo>
                    <a:pt x="1565721" y="2081524"/>
                  </a:lnTo>
                  <a:lnTo>
                    <a:pt x="1522600" y="2101775"/>
                  </a:lnTo>
                  <a:lnTo>
                    <a:pt x="1479030" y="2121475"/>
                  </a:lnTo>
                  <a:lnTo>
                    <a:pt x="1435016" y="2140617"/>
                  </a:lnTo>
                  <a:lnTo>
                    <a:pt x="1390568" y="2159196"/>
                  </a:lnTo>
                  <a:lnTo>
                    <a:pt x="1345692" y="2177206"/>
                  </a:lnTo>
                  <a:lnTo>
                    <a:pt x="1300396" y="2194641"/>
                  </a:lnTo>
                  <a:lnTo>
                    <a:pt x="1254688" y="2211495"/>
                  </a:lnTo>
                  <a:lnTo>
                    <a:pt x="1208574" y="2227761"/>
                  </a:lnTo>
                  <a:lnTo>
                    <a:pt x="1162063" y="2243434"/>
                  </a:lnTo>
                  <a:lnTo>
                    <a:pt x="1115163" y="2258507"/>
                  </a:lnTo>
                  <a:lnTo>
                    <a:pt x="1067880" y="2272976"/>
                  </a:lnTo>
                  <a:lnTo>
                    <a:pt x="1020222" y="2286833"/>
                  </a:lnTo>
                  <a:lnTo>
                    <a:pt x="972197" y="2300072"/>
                  </a:lnTo>
                  <a:lnTo>
                    <a:pt x="923813" y="2312689"/>
                  </a:lnTo>
                  <a:lnTo>
                    <a:pt x="875076" y="2324676"/>
                  </a:lnTo>
                  <a:lnTo>
                    <a:pt x="825995" y="2336027"/>
                  </a:lnTo>
                  <a:lnTo>
                    <a:pt x="776577" y="2346737"/>
                  </a:lnTo>
                  <a:lnTo>
                    <a:pt x="726829" y="2356800"/>
                  </a:lnTo>
                  <a:lnTo>
                    <a:pt x="676760" y="2366209"/>
                  </a:lnTo>
                  <a:lnTo>
                    <a:pt x="626376" y="2374959"/>
                  </a:lnTo>
                  <a:lnTo>
                    <a:pt x="575685" y="2383044"/>
                  </a:lnTo>
                  <a:lnTo>
                    <a:pt x="524695" y="2390457"/>
                  </a:lnTo>
                  <a:lnTo>
                    <a:pt x="473414" y="2397192"/>
                  </a:lnTo>
                  <a:lnTo>
                    <a:pt x="421848" y="2403245"/>
                  </a:lnTo>
                  <a:lnTo>
                    <a:pt x="370006" y="2408607"/>
                  </a:lnTo>
                  <a:lnTo>
                    <a:pt x="317895" y="2413274"/>
                  </a:lnTo>
                  <a:lnTo>
                    <a:pt x="265522" y="2417240"/>
                  </a:lnTo>
                  <a:lnTo>
                    <a:pt x="212895" y="2420498"/>
                  </a:lnTo>
                  <a:lnTo>
                    <a:pt x="160022" y="2423042"/>
                  </a:lnTo>
                  <a:lnTo>
                    <a:pt x="106910" y="2424867"/>
                  </a:lnTo>
                  <a:lnTo>
                    <a:pt x="53567" y="2425967"/>
                  </a:lnTo>
                  <a:lnTo>
                    <a:pt x="0" y="2426335"/>
                  </a:lnTo>
                  <a:lnTo>
                    <a:pt x="0" y="3733800"/>
                  </a:lnTo>
                  <a:lnTo>
                    <a:pt x="1346" y="3733800"/>
                  </a:lnTo>
                  <a:lnTo>
                    <a:pt x="479171" y="3714623"/>
                  </a:lnTo>
                  <a:lnTo>
                    <a:pt x="532385" y="3710072"/>
                  </a:lnTo>
                  <a:lnTo>
                    <a:pt x="585419" y="3705049"/>
                  </a:lnTo>
                  <a:lnTo>
                    <a:pt x="638271" y="3699557"/>
                  </a:lnTo>
                  <a:lnTo>
                    <a:pt x="690937" y="3693599"/>
                  </a:lnTo>
                  <a:lnTo>
                    <a:pt x="743413" y="3687177"/>
                  </a:lnTo>
                  <a:lnTo>
                    <a:pt x="795696" y="3680294"/>
                  </a:lnTo>
                  <a:lnTo>
                    <a:pt x="847783" y="3672953"/>
                  </a:lnTo>
                  <a:lnTo>
                    <a:pt x="899670" y="3665156"/>
                  </a:lnTo>
                  <a:lnTo>
                    <a:pt x="951354" y="3656906"/>
                  </a:lnTo>
                  <a:lnTo>
                    <a:pt x="1002832" y="3648206"/>
                  </a:lnTo>
                  <a:lnTo>
                    <a:pt x="1054100" y="3639059"/>
                  </a:lnTo>
                  <a:lnTo>
                    <a:pt x="1105154" y="3629467"/>
                  </a:lnTo>
                  <a:lnTo>
                    <a:pt x="1155992" y="3619432"/>
                  </a:lnTo>
                  <a:lnTo>
                    <a:pt x="1206610" y="3608958"/>
                  </a:lnTo>
                  <a:lnTo>
                    <a:pt x="1257005" y="3598048"/>
                  </a:lnTo>
                  <a:lnTo>
                    <a:pt x="1307172" y="3586703"/>
                  </a:lnTo>
                  <a:lnTo>
                    <a:pt x="1357110" y="3574927"/>
                  </a:lnTo>
                  <a:lnTo>
                    <a:pt x="1406814" y="3562722"/>
                  </a:lnTo>
                  <a:lnTo>
                    <a:pt x="1456281" y="3550091"/>
                  </a:lnTo>
                  <a:lnTo>
                    <a:pt x="1505508" y="3537037"/>
                  </a:lnTo>
                  <a:lnTo>
                    <a:pt x="1554492" y="3523562"/>
                  </a:lnTo>
                  <a:lnTo>
                    <a:pt x="1603228" y="3509669"/>
                  </a:lnTo>
                  <a:lnTo>
                    <a:pt x="1651714" y="3495361"/>
                  </a:lnTo>
                  <a:lnTo>
                    <a:pt x="1699946" y="3480641"/>
                  </a:lnTo>
                  <a:lnTo>
                    <a:pt x="1747921" y="3465510"/>
                  </a:lnTo>
                  <a:lnTo>
                    <a:pt x="1795636" y="3449973"/>
                  </a:lnTo>
                  <a:lnTo>
                    <a:pt x="1843086" y="3434031"/>
                  </a:lnTo>
                  <a:lnTo>
                    <a:pt x="1890270" y="3417687"/>
                  </a:lnTo>
                  <a:lnTo>
                    <a:pt x="1937182" y="3400944"/>
                  </a:lnTo>
                  <a:lnTo>
                    <a:pt x="1983821" y="3383805"/>
                  </a:lnTo>
                  <a:lnTo>
                    <a:pt x="2030182" y="3366272"/>
                  </a:lnTo>
                  <a:lnTo>
                    <a:pt x="2076262" y="3348348"/>
                  </a:lnTo>
                  <a:lnTo>
                    <a:pt x="2122058" y="3330036"/>
                  </a:lnTo>
                  <a:lnTo>
                    <a:pt x="2167567" y="3311338"/>
                  </a:lnTo>
                  <a:lnTo>
                    <a:pt x="2212784" y="3292257"/>
                  </a:lnTo>
                  <a:lnTo>
                    <a:pt x="2257708" y="3272796"/>
                  </a:lnTo>
                  <a:lnTo>
                    <a:pt x="2302333" y="3252957"/>
                  </a:lnTo>
                  <a:lnTo>
                    <a:pt x="2346658" y="3232744"/>
                  </a:lnTo>
                  <a:lnTo>
                    <a:pt x="2390678" y="3212158"/>
                  </a:lnTo>
                  <a:lnTo>
                    <a:pt x="2434390" y="3191203"/>
                  </a:lnTo>
                  <a:lnTo>
                    <a:pt x="2477791" y="3169881"/>
                  </a:lnTo>
                  <a:lnTo>
                    <a:pt x="2520877" y="3148195"/>
                  </a:lnTo>
                  <a:lnTo>
                    <a:pt x="2563645" y="3126148"/>
                  </a:lnTo>
                  <a:lnTo>
                    <a:pt x="2606092" y="3103742"/>
                  </a:lnTo>
                  <a:lnTo>
                    <a:pt x="2648215" y="3080979"/>
                  </a:lnTo>
                  <a:lnTo>
                    <a:pt x="2690009" y="3057864"/>
                  </a:lnTo>
                  <a:lnTo>
                    <a:pt x="2731471" y="3034398"/>
                  </a:lnTo>
                  <a:lnTo>
                    <a:pt x="2772599" y="3010584"/>
                  </a:lnTo>
                  <a:lnTo>
                    <a:pt x="2813389" y="2986425"/>
                  </a:lnTo>
                  <a:lnTo>
                    <a:pt x="2853836" y="2961923"/>
                  </a:lnTo>
                  <a:lnTo>
                    <a:pt x="2893939" y="2937081"/>
                  </a:lnTo>
                  <a:lnTo>
                    <a:pt x="2933694" y="2911902"/>
                  </a:lnTo>
                  <a:lnTo>
                    <a:pt x="2973096" y="2886389"/>
                  </a:lnTo>
                  <a:lnTo>
                    <a:pt x="3012144" y="2860544"/>
                  </a:lnTo>
                  <a:lnTo>
                    <a:pt x="3050833" y="2834370"/>
                  </a:lnTo>
                  <a:lnTo>
                    <a:pt x="3089160" y="2807869"/>
                  </a:lnTo>
                  <a:lnTo>
                    <a:pt x="3127122" y="2781045"/>
                  </a:lnTo>
                  <a:lnTo>
                    <a:pt x="3164715" y="2753899"/>
                  </a:lnTo>
                  <a:lnTo>
                    <a:pt x="3201936" y="2726436"/>
                  </a:lnTo>
                  <a:lnTo>
                    <a:pt x="3238781" y="2698656"/>
                  </a:lnTo>
                  <a:lnTo>
                    <a:pt x="3275248" y="2670564"/>
                  </a:lnTo>
                  <a:lnTo>
                    <a:pt x="3311333" y="2642162"/>
                  </a:lnTo>
                  <a:lnTo>
                    <a:pt x="3347032" y="2613452"/>
                  </a:lnTo>
                  <a:lnTo>
                    <a:pt x="3382342" y="2584437"/>
                  </a:lnTo>
                  <a:lnTo>
                    <a:pt x="3417260" y="2555120"/>
                  </a:lnTo>
                  <a:lnTo>
                    <a:pt x="3451782" y="2525503"/>
                  </a:lnTo>
                  <a:lnTo>
                    <a:pt x="3485905" y="2495589"/>
                  </a:lnTo>
                  <a:lnTo>
                    <a:pt x="3519625" y="2465382"/>
                  </a:lnTo>
                  <a:lnTo>
                    <a:pt x="3552940" y="2434883"/>
                  </a:lnTo>
                  <a:lnTo>
                    <a:pt x="3585845" y="2404095"/>
                  </a:lnTo>
                  <a:lnTo>
                    <a:pt x="3618338" y="2373022"/>
                  </a:lnTo>
                  <a:lnTo>
                    <a:pt x="3650415" y="2341665"/>
                  </a:lnTo>
                  <a:lnTo>
                    <a:pt x="3682073" y="2310027"/>
                  </a:lnTo>
                  <a:lnTo>
                    <a:pt x="3713308" y="2278112"/>
                  </a:lnTo>
                  <a:lnTo>
                    <a:pt x="3744116" y="2245921"/>
                  </a:lnTo>
                  <a:lnTo>
                    <a:pt x="3774495" y="2213457"/>
                  </a:lnTo>
                  <a:lnTo>
                    <a:pt x="3804442" y="2180724"/>
                  </a:lnTo>
                  <a:lnTo>
                    <a:pt x="3833952" y="2147724"/>
                  </a:lnTo>
                  <a:lnTo>
                    <a:pt x="3863022" y="2114459"/>
                  </a:lnTo>
                  <a:lnTo>
                    <a:pt x="3891650" y="2080932"/>
                  </a:lnTo>
                  <a:lnTo>
                    <a:pt x="3919831" y="2047146"/>
                  </a:lnTo>
                  <a:lnTo>
                    <a:pt x="3947562" y="2013104"/>
                  </a:lnTo>
                  <a:lnTo>
                    <a:pt x="3974840" y="1978808"/>
                  </a:lnTo>
                  <a:lnTo>
                    <a:pt x="4001662" y="1944261"/>
                  </a:lnTo>
                  <a:lnTo>
                    <a:pt x="4028023" y="1909465"/>
                  </a:lnTo>
                  <a:lnTo>
                    <a:pt x="4053922" y="1874424"/>
                  </a:lnTo>
                  <a:lnTo>
                    <a:pt x="4079353" y="1839140"/>
                  </a:lnTo>
                  <a:lnTo>
                    <a:pt x="4104315" y="1803616"/>
                  </a:lnTo>
                  <a:lnTo>
                    <a:pt x="4128803" y="1767854"/>
                  </a:lnTo>
                  <a:lnTo>
                    <a:pt x="4152815" y="1731857"/>
                  </a:lnTo>
                  <a:lnTo>
                    <a:pt x="4176346" y="1695629"/>
                  </a:lnTo>
                  <a:lnTo>
                    <a:pt x="4199394" y="1659170"/>
                  </a:lnTo>
                  <a:lnTo>
                    <a:pt x="4221954" y="1622485"/>
                  </a:lnTo>
                  <a:lnTo>
                    <a:pt x="4244025" y="1585576"/>
                  </a:lnTo>
                  <a:lnTo>
                    <a:pt x="4265601" y="1548445"/>
                  </a:lnTo>
                  <a:lnTo>
                    <a:pt x="4286681" y="1511096"/>
                  </a:lnTo>
                  <a:lnTo>
                    <a:pt x="4307260" y="1473530"/>
                  </a:lnTo>
                  <a:lnTo>
                    <a:pt x="4327336" y="1435751"/>
                  </a:lnTo>
                  <a:lnTo>
                    <a:pt x="4346904" y="1397762"/>
                  </a:lnTo>
                  <a:lnTo>
                    <a:pt x="4365961" y="1359564"/>
                  </a:lnTo>
                  <a:lnTo>
                    <a:pt x="4384505" y="1321161"/>
                  </a:lnTo>
                  <a:lnTo>
                    <a:pt x="4402531" y="1282556"/>
                  </a:lnTo>
                  <a:lnTo>
                    <a:pt x="4420037" y="1243751"/>
                  </a:lnTo>
                  <a:lnTo>
                    <a:pt x="4437018" y="1204749"/>
                  </a:lnTo>
                  <a:lnTo>
                    <a:pt x="4453472" y="1165552"/>
                  </a:lnTo>
                  <a:lnTo>
                    <a:pt x="4469395" y="1126163"/>
                  </a:lnTo>
                  <a:lnTo>
                    <a:pt x="4484784" y="1086585"/>
                  </a:lnTo>
                  <a:lnTo>
                    <a:pt x="4499635" y="1046821"/>
                  </a:lnTo>
                  <a:lnTo>
                    <a:pt x="4513945" y="1006873"/>
                  </a:lnTo>
                  <a:lnTo>
                    <a:pt x="4527711" y="966744"/>
                  </a:lnTo>
                  <a:lnTo>
                    <a:pt x="4540929" y="926437"/>
                  </a:lnTo>
                  <a:lnTo>
                    <a:pt x="4553595" y="885953"/>
                  </a:lnTo>
                  <a:lnTo>
                    <a:pt x="4565708" y="845297"/>
                  </a:lnTo>
                  <a:lnTo>
                    <a:pt x="4577262" y="804471"/>
                  </a:lnTo>
                  <a:lnTo>
                    <a:pt x="4588255" y="763477"/>
                  </a:lnTo>
                  <a:lnTo>
                    <a:pt x="4598684" y="722319"/>
                  </a:lnTo>
                  <a:lnTo>
                    <a:pt x="4608544" y="680998"/>
                  </a:lnTo>
                  <a:lnTo>
                    <a:pt x="4617833" y="639517"/>
                  </a:lnTo>
                  <a:lnTo>
                    <a:pt x="4626547" y="597880"/>
                  </a:lnTo>
                  <a:lnTo>
                    <a:pt x="4634683" y="556088"/>
                  </a:lnTo>
                  <a:lnTo>
                    <a:pt x="4642238" y="514146"/>
                  </a:lnTo>
                  <a:lnTo>
                    <a:pt x="4649207" y="472054"/>
                  </a:lnTo>
                  <a:lnTo>
                    <a:pt x="4655588" y="429816"/>
                  </a:lnTo>
                  <a:lnTo>
                    <a:pt x="4661378" y="387435"/>
                  </a:lnTo>
                  <a:lnTo>
                    <a:pt x="4666572" y="344914"/>
                  </a:lnTo>
                  <a:lnTo>
                    <a:pt x="4671168" y="302254"/>
                  </a:lnTo>
                  <a:lnTo>
                    <a:pt x="4675162" y="259459"/>
                  </a:lnTo>
                  <a:lnTo>
                    <a:pt x="4678551" y="216532"/>
                  </a:lnTo>
                  <a:lnTo>
                    <a:pt x="4681332" y="173474"/>
                  </a:lnTo>
                  <a:lnTo>
                    <a:pt x="4683500" y="130290"/>
                  </a:lnTo>
                  <a:lnTo>
                    <a:pt x="4685053" y="86981"/>
                  </a:lnTo>
                  <a:lnTo>
                    <a:pt x="4685987" y="43550"/>
                  </a:lnTo>
                  <a:lnTo>
                    <a:pt x="4686300" y="0"/>
                  </a:lnTo>
                  <a:close/>
                </a:path>
              </a:pathLst>
            </a:custGeom>
            <a:solidFill>
              <a:srgbClr val="498EF1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4900" y="899160"/>
              <a:ext cx="7583424" cy="5059680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174863" y="1679575"/>
            <a:ext cx="29552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pc="-20" dirty="0"/>
              <a:t>Process Water</a:t>
            </a:r>
            <a:endParaRPr spc="-15" dirty="0"/>
          </a:p>
        </p:txBody>
      </p:sp>
      <p:sp>
        <p:nvSpPr>
          <p:cNvPr id="14" name="object 14"/>
          <p:cNvSpPr txBox="1"/>
          <p:nvPr/>
        </p:nvSpPr>
        <p:spPr>
          <a:xfrm>
            <a:off x="8229600" y="2710808"/>
            <a:ext cx="3551555" cy="884858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We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answer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your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dirty="0">
                <a:solidFill>
                  <a:srgbClr val="2E3342"/>
                </a:solidFill>
                <a:latin typeface="Calibri"/>
                <a:cs typeface="Calibri"/>
              </a:rPr>
              <a:t>questions and </a:t>
            </a:r>
            <a:r>
              <a:rPr lang="fr-FR" dirty="0" err="1">
                <a:solidFill>
                  <a:srgbClr val="2E3342"/>
                </a:solidFill>
                <a:latin typeface="Calibri"/>
                <a:cs typeface="Calibri"/>
              </a:rPr>
              <a:t>needs</a:t>
            </a:r>
            <a:r>
              <a:rPr lang="fr-FR" dirty="0">
                <a:solidFill>
                  <a:srgbClr val="2E3342"/>
                </a:solidFill>
                <a:latin typeface="Calibri"/>
                <a:cs typeface="Calibri"/>
              </a:rPr>
              <a:t> for all </a:t>
            </a:r>
            <a:r>
              <a:rPr lang="fr-FR" dirty="0" err="1">
                <a:solidFill>
                  <a:srgbClr val="2E3342"/>
                </a:solidFill>
                <a:latin typeface="Calibri"/>
                <a:cs typeface="Calibri"/>
              </a:rPr>
              <a:t>equipments</a:t>
            </a:r>
            <a:r>
              <a:rPr lang="fr-FR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dirty="0" err="1">
                <a:solidFill>
                  <a:srgbClr val="2E3342"/>
                </a:solidFill>
                <a:latin typeface="Calibri"/>
                <a:cs typeface="Calibri"/>
              </a:rPr>
              <a:t>required</a:t>
            </a:r>
            <a:r>
              <a:rPr lang="fr-FR" dirty="0">
                <a:solidFill>
                  <a:srgbClr val="2E3342"/>
                </a:solidFill>
                <a:latin typeface="Calibri"/>
                <a:cs typeface="Calibri"/>
              </a:rPr>
              <a:t> for </a:t>
            </a:r>
            <a:r>
              <a:rPr lang="fr-FR" dirty="0" err="1">
                <a:solidFill>
                  <a:srgbClr val="2E3342"/>
                </a:solidFill>
                <a:latin typeface="Calibri"/>
                <a:cs typeface="Calibri"/>
              </a:rPr>
              <a:t>your</a:t>
            </a:r>
            <a:r>
              <a:rPr lang="fr-FR" dirty="0">
                <a:solidFill>
                  <a:srgbClr val="2E3342"/>
                </a:solidFill>
                <a:latin typeface="Calibri"/>
                <a:cs typeface="Calibri"/>
              </a:rPr>
              <a:t> process water. 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428527" y="1422038"/>
            <a:ext cx="331470" cy="784225"/>
            <a:chOff x="7428527" y="1422038"/>
            <a:chExt cx="331470" cy="784225"/>
          </a:xfrm>
        </p:grpSpPr>
        <p:sp>
          <p:nvSpPr>
            <p:cNvPr id="16" name="object 16"/>
            <p:cNvSpPr/>
            <p:nvPr/>
          </p:nvSpPr>
          <p:spPr>
            <a:xfrm>
              <a:off x="7434022" y="1427533"/>
              <a:ext cx="320675" cy="772795"/>
            </a:xfrm>
            <a:custGeom>
              <a:avLst/>
              <a:gdLst/>
              <a:ahLst/>
              <a:cxnLst/>
              <a:rect l="l" t="t" r="r" b="b"/>
              <a:pathLst>
                <a:path w="320675" h="772794">
                  <a:moveTo>
                    <a:pt x="207202" y="0"/>
                  </a:moveTo>
                  <a:lnTo>
                    <a:pt x="113019" y="0"/>
                  </a:lnTo>
                  <a:lnTo>
                    <a:pt x="94182" y="18847"/>
                  </a:lnTo>
                  <a:lnTo>
                    <a:pt x="94183" y="91976"/>
                  </a:lnTo>
                  <a:lnTo>
                    <a:pt x="7950" y="264534"/>
                  </a:lnTo>
                  <a:lnTo>
                    <a:pt x="4511" y="272575"/>
                  </a:lnTo>
                  <a:lnTo>
                    <a:pt x="2026" y="280931"/>
                  </a:lnTo>
                  <a:lnTo>
                    <a:pt x="516" y="289516"/>
                  </a:lnTo>
                  <a:lnTo>
                    <a:pt x="0" y="298247"/>
                  </a:lnTo>
                  <a:lnTo>
                    <a:pt x="0" y="325082"/>
                  </a:lnTo>
                  <a:lnTo>
                    <a:pt x="1511" y="337477"/>
                  </a:lnTo>
                  <a:lnTo>
                    <a:pt x="5866" y="348994"/>
                  </a:lnTo>
                  <a:lnTo>
                    <a:pt x="12818" y="359157"/>
                  </a:lnTo>
                  <a:lnTo>
                    <a:pt x="22117" y="367489"/>
                  </a:lnTo>
                  <a:lnTo>
                    <a:pt x="12818" y="375820"/>
                  </a:lnTo>
                  <a:lnTo>
                    <a:pt x="5866" y="385983"/>
                  </a:lnTo>
                  <a:lnTo>
                    <a:pt x="1511" y="397501"/>
                  </a:lnTo>
                  <a:lnTo>
                    <a:pt x="0" y="409896"/>
                  </a:lnTo>
                  <a:lnTo>
                    <a:pt x="0" y="419320"/>
                  </a:lnTo>
                  <a:lnTo>
                    <a:pt x="1511" y="431715"/>
                  </a:lnTo>
                  <a:lnTo>
                    <a:pt x="5866" y="443232"/>
                  </a:lnTo>
                  <a:lnTo>
                    <a:pt x="12818" y="453395"/>
                  </a:lnTo>
                  <a:lnTo>
                    <a:pt x="22117" y="461727"/>
                  </a:lnTo>
                  <a:lnTo>
                    <a:pt x="12818" y="470058"/>
                  </a:lnTo>
                  <a:lnTo>
                    <a:pt x="5866" y="480221"/>
                  </a:lnTo>
                  <a:lnTo>
                    <a:pt x="1511" y="491739"/>
                  </a:lnTo>
                  <a:lnTo>
                    <a:pt x="0" y="504134"/>
                  </a:lnTo>
                  <a:lnTo>
                    <a:pt x="0" y="513558"/>
                  </a:lnTo>
                  <a:lnTo>
                    <a:pt x="1511" y="525953"/>
                  </a:lnTo>
                  <a:lnTo>
                    <a:pt x="5867" y="537471"/>
                  </a:lnTo>
                  <a:lnTo>
                    <a:pt x="12818" y="547634"/>
                  </a:lnTo>
                  <a:lnTo>
                    <a:pt x="22117" y="555965"/>
                  </a:lnTo>
                  <a:lnTo>
                    <a:pt x="12818" y="564296"/>
                  </a:lnTo>
                  <a:lnTo>
                    <a:pt x="5867" y="574459"/>
                  </a:lnTo>
                  <a:lnTo>
                    <a:pt x="1511" y="585977"/>
                  </a:lnTo>
                  <a:lnTo>
                    <a:pt x="0" y="598372"/>
                  </a:lnTo>
                  <a:lnTo>
                    <a:pt x="0" y="706746"/>
                  </a:lnTo>
                  <a:lnTo>
                    <a:pt x="19331" y="753370"/>
                  </a:lnTo>
                  <a:lnTo>
                    <a:pt x="65928" y="772714"/>
                  </a:lnTo>
                  <a:lnTo>
                    <a:pt x="254294" y="772714"/>
                  </a:lnTo>
                  <a:lnTo>
                    <a:pt x="279944" y="767510"/>
                  </a:lnTo>
                  <a:lnTo>
                    <a:pt x="300159" y="753865"/>
                  </a:lnTo>
                  <a:lnTo>
                    <a:pt x="65928" y="753865"/>
                  </a:lnTo>
                  <a:lnTo>
                    <a:pt x="47608" y="750147"/>
                  </a:lnTo>
                  <a:lnTo>
                    <a:pt x="32646" y="740047"/>
                  </a:lnTo>
                  <a:lnTo>
                    <a:pt x="22552" y="725076"/>
                  </a:lnTo>
                  <a:lnTo>
                    <a:pt x="18836" y="706746"/>
                  </a:lnTo>
                  <a:lnTo>
                    <a:pt x="18836" y="598372"/>
                  </a:lnTo>
                  <a:lnTo>
                    <a:pt x="21426" y="585535"/>
                  </a:lnTo>
                  <a:lnTo>
                    <a:pt x="28490" y="575051"/>
                  </a:lnTo>
                  <a:lnTo>
                    <a:pt x="38968" y="567981"/>
                  </a:lnTo>
                  <a:lnTo>
                    <a:pt x="51800" y="565389"/>
                  </a:lnTo>
                  <a:lnTo>
                    <a:pt x="84765" y="565389"/>
                  </a:lnTo>
                  <a:lnTo>
                    <a:pt x="84765" y="546541"/>
                  </a:lnTo>
                  <a:lnTo>
                    <a:pt x="38968" y="543949"/>
                  </a:lnTo>
                  <a:lnTo>
                    <a:pt x="18836" y="504134"/>
                  </a:lnTo>
                  <a:lnTo>
                    <a:pt x="21426" y="491297"/>
                  </a:lnTo>
                  <a:lnTo>
                    <a:pt x="28490" y="480813"/>
                  </a:lnTo>
                  <a:lnTo>
                    <a:pt x="38968" y="473743"/>
                  </a:lnTo>
                  <a:lnTo>
                    <a:pt x="51800" y="471151"/>
                  </a:lnTo>
                  <a:lnTo>
                    <a:pt x="84765" y="471151"/>
                  </a:lnTo>
                  <a:lnTo>
                    <a:pt x="84764" y="452303"/>
                  </a:lnTo>
                  <a:lnTo>
                    <a:pt x="38968" y="449711"/>
                  </a:lnTo>
                  <a:lnTo>
                    <a:pt x="18836" y="409896"/>
                  </a:lnTo>
                  <a:lnTo>
                    <a:pt x="21426" y="397059"/>
                  </a:lnTo>
                  <a:lnTo>
                    <a:pt x="28490" y="386575"/>
                  </a:lnTo>
                  <a:lnTo>
                    <a:pt x="38968" y="379505"/>
                  </a:lnTo>
                  <a:lnTo>
                    <a:pt x="51800" y="376912"/>
                  </a:lnTo>
                  <a:lnTo>
                    <a:pt x="84764" y="376912"/>
                  </a:lnTo>
                  <a:lnTo>
                    <a:pt x="84764" y="358065"/>
                  </a:lnTo>
                  <a:lnTo>
                    <a:pt x="38968" y="355473"/>
                  </a:lnTo>
                  <a:lnTo>
                    <a:pt x="18836" y="298247"/>
                  </a:lnTo>
                  <a:lnTo>
                    <a:pt x="19224" y="291696"/>
                  </a:lnTo>
                  <a:lnTo>
                    <a:pt x="20356" y="285256"/>
                  </a:lnTo>
                  <a:lnTo>
                    <a:pt x="22219" y="278990"/>
                  </a:lnTo>
                  <a:lnTo>
                    <a:pt x="24801" y="272960"/>
                  </a:lnTo>
                  <a:lnTo>
                    <a:pt x="109425" y="103622"/>
                  </a:lnTo>
                  <a:lnTo>
                    <a:pt x="231859" y="103622"/>
                  </a:lnTo>
                  <a:lnTo>
                    <a:pt x="226039" y="91976"/>
                  </a:lnTo>
                  <a:lnTo>
                    <a:pt x="226039" y="84775"/>
                  </a:lnTo>
                  <a:lnTo>
                    <a:pt x="113019" y="84774"/>
                  </a:lnTo>
                  <a:lnTo>
                    <a:pt x="113019" y="18847"/>
                  </a:lnTo>
                  <a:lnTo>
                    <a:pt x="226039" y="18847"/>
                  </a:lnTo>
                  <a:lnTo>
                    <a:pt x="224559" y="11496"/>
                  </a:lnTo>
                  <a:lnTo>
                    <a:pt x="220523" y="5507"/>
                  </a:lnTo>
                  <a:lnTo>
                    <a:pt x="214536" y="1476"/>
                  </a:lnTo>
                  <a:lnTo>
                    <a:pt x="207202" y="0"/>
                  </a:lnTo>
                  <a:close/>
                </a:path>
                <a:path w="320675" h="772794">
                  <a:moveTo>
                    <a:pt x="231859" y="103622"/>
                  </a:moveTo>
                  <a:lnTo>
                    <a:pt x="210797" y="103622"/>
                  </a:lnTo>
                  <a:lnTo>
                    <a:pt x="295421" y="272960"/>
                  </a:lnTo>
                  <a:lnTo>
                    <a:pt x="298003" y="278990"/>
                  </a:lnTo>
                  <a:lnTo>
                    <a:pt x="299866" y="285256"/>
                  </a:lnTo>
                  <a:lnTo>
                    <a:pt x="300998" y="291697"/>
                  </a:lnTo>
                  <a:lnTo>
                    <a:pt x="301386" y="298247"/>
                  </a:lnTo>
                  <a:lnTo>
                    <a:pt x="301386" y="325082"/>
                  </a:lnTo>
                  <a:lnTo>
                    <a:pt x="298796" y="337922"/>
                  </a:lnTo>
                  <a:lnTo>
                    <a:pt x="291732" y="348406"/>
                  </a:lnTo>
                  <a:lnTo>
                    <a:pt x="281254" y="355473"/>
                  </a:lnTo>
                  <a:lnTo>
                    <a:pt x="268422" y="358065"/>
                  </a:lnTo>
                  <a:lnTo>
                    <a:pt x="235458" y="358065"/>
                  </a:lnTo>
                  <a:lnTo>
                    <a:pt x="235458" y="376913"/>
                  </a:lnTo>
                  <a:lnTo>
                    <a:pt x="281254" y="379505"/>
                  </a:lnTo>
                  <a:lnTo>
                    <a:pt x="301386" y="419320"/>
                  </a:lnTo>
                  <a:lnTo>
                    <a:pt x="298796" y="432160"/>
                  </a:lnTo>
                  <a:lnTo>
                    <a:pt x="291732" y="442644"/>
                  </a:lnTo>
                  <a:lnTo>
                    <a:pt x="281254" y="449711"/>
                  </a:lnTo>
                  <a:lnTo>
                    <a:pt x="268422" y="452303"/>
                  </a:lnTo>
                  <a:lnTo>
                    <a:pt x="235458" y="452303"/>
                  </a:lnTo>
                  <a:lnTo>
                    <a:pt x="235458" y="471151"/>
                  </a:lnTo>
                  <a:lnTo>
                    <a:pt x="281254" y="473743"/>
                  </a:lnTo>
                  <a:lnTo>
                    <a:pt x="301386" y="513558"/>
                  </a:lnTo>
                  <a:lnTo>
                    <a:pt x="298796" y="526398"/>
                  </a:lnTo>
                  <a:lnTo>
                    <a:pt x="291732" y="536882"/>
                  </a:lnTo>
                  <a:lnTo>
                    <a:pt x="281254" y="543950"/>
                  </a:lnTo>
                  <a:lnTo>
                    <a:pt x="268422" y="546541"/>
                  </a:lnTo>
                  <a:lnTo>
                    <a:pt x="235458" y="546541"/>
                  </a:lnTo>
                  <a:lnTo>
                    <a:pt x="235458" y="565389"/>
                  </a:lnTo>
                  <a:lnTo>
                    <a:pt x="281254" y="567981"/>
                  </a:lnTo>
                  <a:lnTo>
                    <a:pt x="301386" y="706746"/>
                  </a:lnTo>
                  <a:lnTo>
                    <a:pt x="297670" y="725077"/>
                  </a:lnTo>
                  <a:lnTo>
                    <a:pt x="287576" y="740047"/>
                  </a:lnTo>
                  <a:lnTo>
                    <a:pt x="272615" y="750147"/>
                  </a:lnTo>
                  <a:lnTo>
                    <a:pt x="254294" y="753865"/>
                  </a:lnTo>
                  <a:lnTo>
                    <a:pt x="300159" y="753865"/>
                  </a:lnTo>
                  <a:lnTo>
                    <a:pt x="300892" y="753370"/>
                  </a:lnTo>
                  <a:lnTo>
                    <a:pt x="315023" y="732410"/>
                  </a:lnTo>
                  <a:lnTo>
                    <a:pt x="320223" y="706746"/>
                  </a:lnTo>
                  <a:lnTo>
                    <a:pt x="320223" y="598372"/>
                  </a:lnTo>
                  <a:lnTo>
                    <a:pt x="318711" y="585977"/>
                  </a:lnTo>
                  <a:lnTo>
                    <a:pt x="314356" y="574459"/>
                  </a:lnTo>
                  <a:lnTo>
                    <a:pt x="307404" y="564296"/>
                  </a:lnTo>
                  <a:lnTo>
                    <a:pt x="298105" y="555965"/>
                  </a:lnTo>
                  <a:lnTo>
                    <a:pt x="307404" y="547634"/>
                  </a:lnTo>
                  <a:lnTo>
                    <a:pt x="314356" y="537471"/>
                  </a:lnTo>
                  <a:lnTo>
                    <a:pt x="318711" y="525953"/>
                  </a:lnTo>
                  <a:lnTo>
                    <a:pt x="320223" y="513558"/>
                  </a:lnTo>
                  <a:lnTo>
                    <a:pt x="320223" y="504134"/>
                  </a:lnTo>
                  <a:lnTo>
                    <a:pt x="318711" y="491739"/>
                  </a:lnTo>
                  <a:lnTo>
                    <a:pt x="314356" y="480221"/>
                  </a:lnTo>
                  <a:lnTo>
                    <a:pt x="307404" y="470058"/>
                  </a:lnTo>
                  <a:lnTo>
                    <a:pt x="298105" y="461727"/>
                  </a:lnTo>
                  <a:lnTo>
                    <a:pt x="307404" y="453396"/>
                  </a:lnTo>
                  <a:lnTo>
                    <a:pt x="314356" y="443233"/>
                  </a:lnTo>
                  <a:lnTo>
                    <a:pt x="318711" y="431715"/>
                  </a:lnTo>
                  <a:lnTo>
                    <a:pt x="320222" y="419320"/>
                  </a:lnTo>
                  <a:lnTo>
                    <a:pt x="320222" y="409896"/>
                  </a:lnTo>
                  <a:lnTo>
                    <a:pt x="318711" y="397501"/>
                  </a:lnTo>
                  <a:lnTo>
                    <a:pt x="314356" y="385983"/>
                  </a:lnTo>
                  <a:lnTo>
                    <a:pt x="307404" y="375820"/>
                  </a:lnTo>
                  <a:lnTo>
                    <a:pt x="298105" y="367489"/>
                  </a:lnTo>
                  <a:lnTo>
                    <a:pt x="307404" y="359158"/>
                  </a:lnTo>
                  <a:lnTo>
                    <a:pt x="314356" y="348995"/>
                  </a:lnTo>
                  <a:lnTo>
                    <a:pt x="318711" y="337477"/>
                  </a:lnTo>
                  <a:lnTo>
                    <a:pt x="320222" y="325082"/>
                  </a:lnTo>
                  <a:lnTo>
                    <a:pt x="320222" y="298247"/>
                  </a:lnTo>
                  <a:lnTo>
                    <a:pt x="319706" y="289516"/>
                  </a:lnTo>
                  <a:lnTo>
                    <a:pt x="318195" y="280931"/>
                  </a:lnTo>
                  <a:lnTo>
                    <a:pt x="315710" y="272576"/>
                  </a:lnTo>
                  <a:lnTo>
                    <a:pt x="312272" y="264534"/>
                  </a:lnTo>
                  <a:lnTo>
                    <a:pt x="231859" y="103622"/>
                  </a:lnTo>
                  <a:close/>
                </a:path>
                <a:path w="320675" h="772794">
                  <a:moveTo>
                    <a:pt x="226039" y="18847"/>
                  </a:moveTo>
                  <a:lnTo>
                    <a:pt x="207202" y="18847"/>
                  </a:lnTo>
                  <a:lnTo>
                    <a:pt x="207202" y="84775"/>
                  </a:lnTo>
                  <a:lnTo>
                    <a:pt x="226039" y="84775"/>
                  </a:lnTo>
                  <a:lnTo>
                    <a:pt x="226039" y="188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34022" y="1427533"/>
              <a:ext cx="320675" cy="772795"/>
            </a:xfrm>
            <a:custGeom>
              <a:avLst/>
              <a:gdLst/>
              <a:ahLst/>
              <a:cxnLst/>
              <a:rect l="l" t="t" r="r" b="b"/>
              <a:pathLst>
                <a:path w="320675" h="772794">
                  <a:moveTo>
                    <a:pt x="320222" y="325082"/>
                  </a:moveTo>
                  <a:lnTo>
                    <a:pt x="318195" y="280931"/>
                  </a:lnTo>
                  <a:lnTo>
                    <a:pt x="226039" y="91976"/>
                  </a:lnTo>
                  <a:lnTo>
                    <a:pt x="226039" y="18847"/>
                  </a:lnTo>
                  <a:lnTo>
                    <a:pt x="113019" y="0"/>
                  </a:lnTo>
                  <a:lnTo>
                    <a:pt x="105685" y="1476"/>
                  </a:lnTo>
                  <a:lnTo>
                    <a:pt x="99698" y="5507"/>
                  </a:lnTo>
                  <a:lnTo>
                    <a:pt x="95662" y="11496"/>
                  </a:lnTo>
                  <a:lnTo>
                    <a:pt x="94182" y="18847"/>
                  </a:lnTo>
                  <a:lnTo>
                    <a:pt x="94183" y="91976"/>
                  </a:lnTo>
                  <a:lnTo>
                    <a:pt x="7950" y="264534"/>
                  </a:lnTo>
                  <a:lnTo>
                    <a:pt x="4511" y="272575"/>
                  </a:lnTo>
                  <a:lnTo>
                    <a:pt x="2026" y="280931"/>
                  </a:lnTo>
                  <a:lnTo>
                    <a:pt x="516" y="289516"/>
                  </a:lnTo>
                  <a:lnTo>
                    <a:pt x="0" y="298247"/>
                  </a:lnTo>
                  <a:lnTo>
                    <a:pt x="0" y="325082"/>
                  </a:lnTo>
                  <a:lnTo>
                    <a:pt x="1511" y="337477"/>
                  </a:lnTo>
                  <a:lnTo>
                    <a:pt x="5866" y="348994"/>
                  </a:lnTo>
                  <a:lnTo>
                    <a:pt x="12818" y="359157"/>
                  </a:lnTo>
                  <a:lnTo>
                    <a:pt x="22117" y="367489"/>
                  </a:lnTo>
                  <a:lnTo>
                    <a:pt x="12818" y="375820"/>
                  </a:lnTo>
                  <a:lnTo>
                    <a:pt x="5866" y="385983"/>
                  </a:lnTo>
                  <a:lnTo>
                    <a:pt x="1511" y="397501"/>
                  </a:lnTo>
                  <a:lnTo>
                    <a:pt x="0" y="409896"/>
                  </a:lnTo>
                  <a:lnTo>
                    <a:pt x="0" y="419320"/>
                  </a:lnTo>
                  <a:lnTo>
                    <a:pt x="1511" y="431715"/>
                  </a:lnTo>
                  <a:lnTo>
                    <a:pt x="5866" y="443232"/>
                  </a:lnTo>
                  <a:lnTo>
                    <a:pt x="12818" y="453395"/>
                  </a:lnTo>
                  <a:lnTo>
                    <a:pt x="22117" y="461727"/>
                  </a:lnTo>
                  <a:lnTo>
                    <a:pt x="12818" y="470058"/>
                  </a:lnTo>
                  <a:lnTo>
                    <a:pt x="5866" y="480221"/>
                  </a:lnTo>
                  <a:lnTo>
                    <a:pt x="1511" y="491739"/>
                  </a:lnTo>
                  <a:lnTo>
                    <a:pt x="0" y="504134"/>
                  </a:lnTo>
                  <a:lnTo>
                    <a:pt x="0" y="513558"/>
                  </a:lnTo>
                  <a:lnTo>
                    <a:pt x="1511" y="525953"/>
                  </a:lnTo>
                  <a:lnTo>
                    <a:pt x="5867" y="537471"/>
                  </a:lnTo>
                  <a:lnTo>
                    <a:pt x="12818" y="547634"/>
                  </a:lnTo>
                  <a:lnTo>
                    <a:pt x="22117" y="555965"/>
                  </a:lnTo>
                  <a:lnTo>
                    <a:pt x="12818" y="564296"/>
                  </a:lnTo>
                  <a:lnTo>
                    <a:pt x="5867" y="574459"/>
                  </a:lnTo>
                  <a:lnTo>
                    <a:pt x="1511" y="585977"/>
                  </a:lnTo>
                  <a:lnTo>
                    <a:pt x="0" y="598372"/>
                  </a:lnTo>
                  <a:lnTo>
                    <a:pt x="0" y="706746"/>
                  </a:lnTo>
                  <a:lnTo>
                    <a:pt x="19331" y="753370"/>
                  </a:lnTo>
                  <a:lnTo>
                    <a:pt x="65928" y="772714"/>
                  </a:lnTo>
                  <a:lnTo>
                    <a:pt x="254294" y="772714"/>
                  </a:lnTo>
                  <a:lnTo>
                    <a:pt x="279944" y="767510"/>
                  </a:lnTo>
                  <a:lnTo>
                    <a:pt x="300892" y="753370"/>
                  </a:lnTo>
                  <a:lnTo>
                    <a:pt x="315023" y="732410"/>
                  </a:lnTo>
                  <a:lnTo>
                    <a:pt x="320223" y="706746"/>
                  </a:lnTo>
                  <a:lnTo>
                    <a:pt x="320223" y="598372"/>
                  </a:lnTo>
                  <a:lnTo>
                    <a:pt x="318711" y="585977"/>
                  </a:lnTo>
                  <a:lnTo>
                    <a:pt x="314356" y="574459"/>
                  </a:lnTo>
                  <a:lnTo>
                    <a:pt x="307404" y="564296"/>
                  </a:lnTo>
                  <a:lnTo>
                    <a:pt x="298105" y="555965"/>
                  </a:lnTo>
                  <a:lnTo>
                    <a:pt x="307404" y="547634"/>
                  </a:lnTo>
                  <a:lnTo>
                    <a:pt x="314356" y="537471"/>
                  </a:lnTo>
                  <a:lnTo>
                    <a:pt x="318711" y="525953"/>
                  </a:lnTo>
                  <a:lnTo>
                    <a:pt x="320223" y="513558"/>
                  </a:lnTo>
                  <a:lnTo>
                    <a:pt x="320223" y="504134"/>
                  </a:lnTo>
                  <a:lnTo>
                    <a:pt x="318711" y="491739"/>
                  </a:lnTo>
                  <a:lnTo>
                    <a:pt x="314356" y="480221"/>
                  </a:lnTo>
                  <a:lnTo>
                    <a:pt x="307404" y="470058"/>
                  </a:lnTo>
                  <a:lnTo>
                    <a:pt x="298105" y="461727"/>
                  </a:lnTo>
                  <a:lnTo>
                    <a:pt x="307404" y="453396"/>
                  </a:lnTo>
                  <a:lnTo>
                    <a:pt x="314356" y="443233"/>
                  </a:lnTo>
                  <a:lnTo>
                    <a:pt x="318711" y="431715"/>
                  </a:lnTo>
                  <a:lnTo>
                    <a:pt x="320222" y="419320"/>
                  </a:lnTo>
                  <a:lnTo>
                    <a:pt x="320222" y="409896"/>
                  </a:lnTo>
                  <a:lnTo>
                    <a:pt x="318711" y="397501"/>
                  </a:lnTo>
                  <a:lnTo>
                    <a:pt x="314356" y="385983"/>
                  </a:lnTo>
                  <a:lnTo>
                    <a:pt x="307404" y="375820"/>
                  </a:lnTo>
                  <a:lnTo>
                    <a:pt x="298105" y="367489"/>
                  </a:lnTo>
                  <a:lnTo>
                    <a:pt x="307404" y="359158"/>
                  </a:lnTo>
                  <a:lnTo>
                    <a:pt x="314356" y="348995"/>
                  </a:lnTo>
                  <a:lnTo>
                    <a:pt x="318711" y="337477"/>
                  </a:lnTo>
                  <a:lnTo>
                    <a:pt x="320222" y="325082"/>
                  </a:lnTo>
                  <a:close/>
                </a:path>
                <a:path w="320675" h="772794">
                  <a:moveTo>
                    <a:pt x="113019" y="18847"/>
                  </a:moveTo>
                  <a:lnTo>
                    <a:pt x="207202" y="18847"/>
                  </a:lnTo>
                  <a:lnTo>
                    <a:pt x="207202" y="84775"/>
                  </a:lnTo>
                  <a:lnTo>
                    <a:pt x="113019" y="84774"/>
                  </a:lnTo>
                  <a:lnTo>
                    <a:pt x="113019" y="18847"/>
                  </a:lnTo>
                  <a:close/>
                </a:path>
                <a:path w="320675" h="772794">
                  <a:moveTo>
                    <a:pt x="301386" y="325082"/>
                  </a:moveTo>
                  <a:lnTo>
                    <a:pt x="298796" y="337922"/>
                  </a:lnTo>
                  <a:lnTo>
                    <a:pt x="291732" y="348406"/>
                  </a:lnTo>
                  <a:lnTo>
                    <a:pt x="281254" y="355473"/>
                  </a:lnTo>
                  <a:lnTo>
                    <a:pt x="268422" y="358065"/>
                  </a:lnTo>
                  <a:lnTo>
                    <a:pt x="235458" y="358065"/>
                  </a:lnTo>
                  <a:lnTo>
                    <a:pt x="235458" y="376913"/>
                  </a:lnTo>
                  <a:lnTo>
                    <a:pt x="281254" y="379505"/>
                  </a:lnTo>
                  <a:lnTo>
                    <a:pt x="301386" y="419320"/>
                  </a:lnTo>
                  <a:lnTo>
                    <a:pt x="298796" y="432160"/>
                  </a:lnTo>
                  <a:lnTo>
                    <a:pt x="291732" y="442644"/>
                  </a:lnTo>
                  <a:lnTo>
                    <a:pt x="281254" y="449711"/>
                  </a:lnTo>
                  <a:lnTo>
                    <a:pt x="268422" y="452303"/>
                  </a:lnTo>
                  <a:lnTo>
                    <a:pt x="235458" y="452303"/>
                  </a:lnTo>
                  <a:lnTo>
                    <a:pt x="235458" y="471151"/>
                  </a:lnTo>
                  <a:lnTo>
                    <a:pt x="281254" y="473743"/>
                  </a:lnTo>
                  <a:lnTo>
                    <a:pt x="301386" y="513558"/>
                  </a:lnTo>
                  <a:lnTo>
                    <a:pt x="298796" y="526398"/>
                  </a:lnTo>
                  <a:lnTo>
                    <a:pt x="291732" y="536882"/>
                  </a:lnTo>
                  <a:lnTo>
                    <a:pt x="281254" y="543950"/>
                  </a:lnTo>
                  <a:lnTo>
                    <a:pt x="268422" y="546541"/>
                  </a:lnTo>
                  <a:lnTo>
                    <a:pt x="235458" y="546541"/>
                  </a:lnTo>
                  <a:lnTo>
                    <a:pt x="235458" y="565389"/>
                  </a:lnTo>
                  <a:lnTo>
                    <a:pt x="281254" y="567981"/>
                  </a:lnTo>
                  <a:lnTo>
                    <a:pt x="301386" y="706746"/>
                  </a:lnTo>
                  <a:lnTo>
                    <a:pt x="297670" y="725077"/>
                  </a:lnTo>
                  <a:lnTo>
                    <a:pt x="287576" y="740047"/>
                  </a:lnTo>
                  <a:lnTo>
                    <a:pt x="272615" y="750147"/>
                  </a:lnTo>
                  <a:lnTo>
                    <a:pt x="254294" y="753865"/>
                  </a:lnTo>
                  <a:lnTo>
                    <a:pt x="65928" y="753865"/>
                  </a:lnTo>
                  <a:lnTo>
                    <a:pt x="22552" y="725076"/>
                  </a:lnTo>
                  <a:lnTo>
                    <a:pt x="18836" y="598372"/>
                  </a:lnTo>
                  <a:lnTo>
                    <a:pt x="21426" y="585535"/>
                  </a:lnTo>
                  <a:lnTo>
                    <a:pt x="28490" y="575051"/>
                  </a:lnTo>
                  <a:lnTo>
                    <a:pt x="38968" y="567981"/>
                  </a:lnTo>
                  <a:lnTo>
                    <a:pt x="51800" y="565389"/>
                  </a:lnTo>
                  <a:lnTo>
                    <a:pt x="84765" y="565389"/>
                  </a:lnTo>
                  <a:lnTo>
                    <a:pt x="84765" y="546541"/>
                  </a:lnTo>
                  <a:lnTo>
                    <a:pt x="38968" y="543949"/>
                  </a:lnTo>
                  <a:lnTo>
                    <a:pt x="18836" y="504134"/>
                  </a:lnTo>
                  <a:lnTo>
                    <a:pt x="21426" y="491297"/>
                  </a:lnTo>
                  <a:lnTo>
                    <a:pt x="28490" y="480813"/>
                  </a:lnTo>
                  <a:lnTo>
                    <a:pt x="38968" y="473743"/>
                  </a:lnTo>
                  <a:lnTo>
                    <a:pt x="51800" y="471151"/>
                  </a:lnTo>
                  <a:lnTo>
                    <a:pt x="84765" y="471151"/>
                  </a:lnTo>
                  <a:lnTo>
                    <a:pt x="84764" y="452303"/>
                  </a:lnTo>
                  <a:lnTo>
                    <a:pt x="38968" y="449711"/>
                  </a:lnTo>
                  <a:lnTo>
                    <a:pt x="18836" y="409896"/>
                  </a:lnTo>
                  <a:lnTo>
                    <a:pt x="21426" y="397059"/>
                  </a:lnTo>
                  <a:lnTo>
                    <a:pt x="28490" y="386575"/>
                  </a:lnTo>
                  <a:lnTo>
                    <a:pt x="38968" y="379505"/>
                  </a:lnTo>
                  <a:lnTo>
                    <a:pt x="51800" y="376912"/>
                  </a:lnTo>
                  <a:lnTo>
                    <a:pt x="84764" y="376912"/>
                  </a:lnTo>
                  <a:lnTo>
                    <a:pt x="84764" y="358065"/>
                  </a:lnTo>
                  <a:lnTo>
                    <a:pt x="38968" y="355473"/>
                  </a:lnTo>
                  <a:lnTo>
                    <a:pt x="18836" y="298247"/>
                  </a:lnTo>
                  <a:lnTo>
                    <a:pt x="19224" y="291696"/>
                  </a:lnTo>
                  <a:lnTo>
                    <a:pt x="20356" y="285256"/>
                  </a:lnTo>
                  <a:lnTo>
                    <a:pt x="22219" y="278990"/>
                  </a:lnTo>
                  <a:lnTo>
                    <a:pt x="24801" y="272960"/>
                  </a:lnTo>
                  <a:lnTo>
                    <a:pt x="109425" y="103622"/>
                  </a:lnTo>
                  <a:lnTo>
                    <a:pt x="210797" y="103622"/>
                  </a:lnTo>
                  <a:lnTo>
                    <a:pt x="295421" y="272960"/>
                  </a:lnTo>
                  <a:lnTo>
                    <a:pt x="301386" y="298247"/>
                  </a:lnTo>
                  <a:lnTo>
                    <a:pt x="301386" y="325082"/>
                  </a:lnTo>
                  <a:close/>
                </a:path>
              </a:pathLst>
            </a:custGeom>
            <a:ln w="10991">
              <a:solidFill>
                <a:srgbClr val="00AF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8A967962-1FCE-710C-52D7-0A8B6CA24F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59092" y="3102774"/>
            <a:ext cx="1838323" cy="6524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60069" y="761"/>
            <a:ext cx="0" cy="1320800"/>
          </a:xfrm>
          <a:custGeom>
            <a:avLst/>
            <a:gdLst/>
            <a:ahLst/>
            <a:cxnLst/>
            <a:rect l="l" t="t" r="r" b="b"/>
            <a:pathLst>
              <a:path h="1320800">
                <a:moveTo>
                  <a:pt x="0" y="0"/>
                </a:moveTo>
                <a:lnTo>
                  <a:pt x="0" y="13208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4900" y="0"/>
            <a:ext cx="4686300" cy="3733800"/>
          </a:xfrm>
          <a:custGeom>
            <a:avLst/>
            <a:gdLst/>
            <a:ahLst/>
            <a:cxnLst/>
            <a:rect l="l" t="t" r="r" b="b"/>
            <a:pathLst>
              <a:path w="4686300" h="3733800">
                <a:moveTo>
                  <a:pt x="4686300" y="0"/>
                </a:moveTo>
                <a:lnTo>
                  <a:pt x="3045333" y="0"/>
                </a:lnTo>
                <a:lnTo>
                  <a:pt x="3044871" y="42682"/>
                </a:lnTo>
                <a:lnTo>
                  <a:pt x="3043491" y="85185"/>
                </a:lnTo>
                <a:lnTo>
                  <a:pt x="3041200" y="127505"/>
                </a:lnTo>
                <a:lnTo>
                  <a:pt x="3038006" y="169633"/>
                </a:lnTo>
                <a:lnTo>
                  <a:pt x="3033917" y="211566"/>
                </a:lnTo>
                <a:lnTo>
                  <a:pt x="3028939" y="253296"/>
                </a:lnTo>
                <a:lnTo>
                  <a:pt x="3023081" y="294817"/>
                </a:lnTo>
                <a:lnTo>
                  <a:pt x="3016349" y="336124"/>
                </a:lnTo>
                <a:lnTo>
                  <a:pt x="3008753" y="377211"/>
                </a:lnTo>
                <a:lnTo>
                  <a:pt x="3000298" y="418071"/>
                </a:lnTo>
                <a:lnTo>
                  <a:pt x="2990993" y="458698"/>
                </a:lnTo>
                <a:lnTo>
                  <a:pt x="2980845" y="499087"/>
                </a:lnTo>
                <a:lnTo>
                  <a:pt x="2969862" y="539231"/>
                </a:lnTo>
                <a:lnTo>
                  <a:pt x="2958052" y="579125"/>
                </a:lnTo>
                <a:lnTo>
                  <a:pt x="2945421" y="618763"/>
                </a:lnTo>
                <a:lnTo>
                  <a:pt x="2931977" y="658137"/>
                </a:lnTo>
                <a:lnTo>
                  <a:pt x="2917729" y="697243"/>
                </a:lnTo>
                <a:lnTo>
                  <a:pt x="2902683" y="736075"/>
                </a:lnTo>
                <a:lnTo>
                  <a:pt x="2886846" y="774626"/>
                </a:lnTo>
                <a:lnTo>
                  <a:pt x="2870228" y="812890"/>
                </a:lnTo>
                <a:lnTo>
                  <a:pt x="2852835" y="850862"/>
                </a:lnTo>
                <a:lnTo>
                  <a:pt x="2834674" y="888534"/>
                </a:lnTo>
                <a:lnTo>
                  <a:pt x="2815754" y="925903"/>
                </a:lnTo>
                <a:lnTo>
                  <a:pt x="2796081" y="962960"/>
                </a:lnTo>
                <a:lnTo>
                  <a:pt x="2775664" y="999701"/>
                </a:lnTo>
                <a:lnTo>
                  <a:pt x="2754509" y="1036119"/>
                </a:lnTo>
                <a:lnTo>
                  <a:pt x="2732625" y="1072209"/>
                </a:lnTo>
                <a:lnTo>
                  <a:pt x="2710019" y="1107963"/>
                </a:lnTo>
                <a:lnTo>
                  <a:pt x="2686699" y="1143377"/>
                </a:lnTo>
                <a:lnTo>
                  <a:pt x="2662672" y="1178445"/>
                </a:lnTo>
                <a:lnTo>
                  <a:pt x="2637945" y="1213159"/>
                </a:lnTo>
                <a:lnTo>
                  <a:pt x="2612526" y="1247515"/>
                </a:lnTo>
                <a:lnTo>
                  <a:pt x="2586424" y="1281506"/>
                </a:lnTo>
                <a:lnTo>
                  <a:pt x="2559644" y="1315126"/>
                </a:lnTo>
                <a:lnTo>
                  <a:pt x="2532195" y="1348369"/>
                </a:lnTo>
                <a:lnTo>
                  <a:pt x="2504085" y="1381229"/>
                </a:lnTo>
                <a:lnTo>
                  <a:pt x="2475321" y="1413701"/>
                </a:lnTo>
                <a:lnTo>
                  <a:pt x="2445910" y="1445777"/>
                </a:lnTo>
                <a:lnTo>
                  <a:pt x="2415860" y="1477453"/>
                </a:lnTo>
                <a:lnTo>
                  <a:pt x="2385179" y="1508722"/>
                </a:lnTo>
                <a:lnTo>
                  <a:pt x="2353873" y="1539578"/>
                </a:lnTo>
                <a:lnTo>
                  <a:pt x="2321952" y="1570015"/>
                </a:lnTo>
                <a:lnTo>
                  <a:pt x="2289422" y="1600027"/>
                </a:lnTo>
                <a:lnTo>
                  <a:pt x="2256290" y="1629608"/>
                </a:lnTo>
                <a:lnTo>
                  <a:pt x="2222565" y="1658752"/>
                </a:lnTo>
                <a:lnTo>
                  <a:pt x="2188254" y="1687454"/>
                </a:lnTo>
                <a:lnTo>
                  <a:pt x="2153364" y="1715706"/>
                </a:lnTo>
                <a:lnTo>
                  <a:pt x="2117903" y="1743503"/>
                </a:lnTo>
                <a:lnTo>
                  <a:pt x="2081879" y="1770840"/>
                </a:lnTo>
                <a:lnTo>
                  <a:pt x="2045298" y="1797709"/>
                </a:lnTo>
                <a:lnTo>
                  <a:pt x="2008170" y="1824105"/>
                </a:lnTo>
                <a:lnTo>
                  <a:pt x="1970500" y="1850022"/>
                </a:lnTo>
                <a:lnTo>
                  <a:pt x="1932297" y="1875454"/>
                </a:lnTo>
                <a:lnTo>
                  <a:pt x="1893569" y="1900396"/>
                </a:lnTo>
                <a:lnTo>
                  <a:pt x="1854322" y="1924839"/>
                </a:lnTo>
                <a:lnTo>
                  <a:pt x="1814565" y="1948780"/>
                </a:lnTo>
                <a:lnTo>
                  <a:pt x="1774304" y="1972212"/>
                </a:lnTo>
                <a:lnTo>
                  <a:pt x="1733549" y="1995129"/>
                </a:lnTo>
                <a:lnTo>
                  <a:pt x="1692305" y="2017524"/>
                </a:lnTo>
                <a:lnTo>
                  <a:pt x="1650580" y="2039393"/>
                </a:lnTo>
                <a:lnTo>
                  <a:pt x="1608383" y="2060728"/>
                </a:lnTo>
                <a:lnTo>
                  <a:pt x="1565721" y="2081524"/>
                </a:lnTo>
                <a:lnTo>
                  <a:pt x="1522600" y="2101775"/>
                </a:lnTo>
                <a:lnTo>
                  <a:pt x="1479030" y="2121475"/>
                </a:lnTo>
                <a:lnTo>
                  <a:pt x="1435016" y="2140617"/>
                </a:lnTo>
                <a:lnTo>
                  <a:pt x="1390568" y="2159196"/>
                </a:lnTo>
                <a:lnTo>
                  <a:pt x="1345692" y="2177206"/>
                </a:lnTo>
                <a:lnTo>
                  <a:pt x="1300396" y="2194641"/>
                </a:lnTo>
                <a:lnTo>
                  <a:pt x="1254688" y="2211495"/>
                </a:lnTo>
                <a:lnTo>
                  <a:pt x="1208574" y="2227761"/>
                </a:lnTo>
                <a:lnTo>
                  <a:pt x="1162063" y="2243434"/>
                </a:lnTo>
                <a:lnTo>
                  <a:pt x="1115163" y="2258507"/>
                </a:lnTo>
                <a:lnTo>
                  <a:pt x="1067880" y="2272976"/>
                </a:lnTo>
                <a:lnTo>
                  <a:pt x="1020222" y="2286833"/>
                </a:lnTo>
                <a:lnTo>
                  <a:pt x="972197" y="2300072"/>
                </a:lnTo>
                <a:lnTo>
                  <a:pt x="923813" y="2312689"/>
                </a:lnTo>
                <a:lnTo>
                  <a:pt x="875076" y="2324676"/>
                </a:lnTo>
                <a:lnTo>
                  <a:pt x="825995" y="2336027"/>
                </a:lnTo>
                <a:lnTo>
                  <a:pt x="776577" y="2346737"/>
                </a:lnTo>
                <a:lnTo>
                  <a:pt x="726829" y="2356800"/>
                </a:lnTo>
                <a:lnTo>
                  <a:pt x="676760" y="2366209"/>
                </a:lnTo>
                <a:lnTo>
                  <a:pt x="626376" y="2374959"/>
                </a:lnTo>
                <a:lnTo>
                  <a:pt x="575685" y="2383044"/>
                </a:lnTo>
                <a:lnTo>
                  <a:pt x="524695" y="2390457"/>
                </a:lnTo>
                <a:lnTo>
                  <a:pt x="473414" y="2397192"/>
                </a:lnTo>
                <a:lnTo>
                  <a:pt x="421848" y="2403245"/>
                </a:lnTo>
                <a:lnTo>
                  <a:pt x="370006" y="2408607"/>
                </a:lnTo>
                <a:lnTo>
                  <a:pt x="317895" y="2413274"/>
                </a:lnTo>
                <a:lnTo>
                  <a:pt x="265522" y="2417240"/>
                </a:lnTo>
                <a:lnTo>
                  <a:pt x="212895" y="2420498"/>
                </a:lnTo>
                <a:lnTo>
                  <a:pt x="160022" y="2423042"/>
                </a:lnTo>
                <a:lnTo>
                  <a:pt x="106910" y="2424867"/>
                </a:lnTo>
                <a:lnTo>
                  <a:pt x="53567" y="2425967"/>
                </a:lnTo>
                <a:lnTo>
                  <a:pt x="0" y="2426335"/>
                </a:lnTo>
                <a:lnTo>
                  <a:pt x="0" y="3733800"/>
                </a:lnTo>
                <a:lnTo>
                  <a:pt x="1346" y="3733800"/>
                </a:lnTo>
                <a:lnTo>
                  <a:pt x="479171" y="3714623"/>
                </a:lnTo>
                <a:lnTo>
                  <a:pt x="532385" y="3710072"/>
                </a:lnTo>
                <a:lnTo>
                  <a:pt x="585419" y="3705049"/>
                </a:lnTo>
                <a:lnTo>
                  <a:pt x="638271" y="3699557"/>
                </a:lnTo>
                <a:lnTo>
                  <a:pt x="690937" y="3693599"/>
                </a:lnTo>
                <a:lnTo>
                  <a:pt x="743413" y="3687177"/>
                </a:lnTo>
                <a:lnTo>
                  <a:pt x="795696" y="3680294"/>
                </a:lnTo>
                <a:lnTo>
                  <a:pt x="847783" y="3672953"/>
                </a:lnTo>
                <a:lnTo>
                  <a:pt x="899670" y="3665156"/>
                </a:lnTo>
                <a:lnTo>
                  <a:pt x="951354" y="3656906"/>
                </a:lnTo>
                <a:lnTo>
                  <a:pt x="1002832" y="3648206"/>
                </a:lnTo>
                <a:lnTo>
                  <a:pt x="1054100" y="3639059"/>
                </a:lnTo>
                <a:lnTo>
                  <a:pt x="1105154" y="3629467"/>
                </a:lnTo>
                <a:lnTo>
                  <a:pt x="1155992" y="3619432"/>
                </a:lnTo>
                <a:lnTo>
                  <a:pt x="1206610" y="3608958"/>
                </a:lnTo>
                <a:lnTo>
                  <a:pt x="1257005" y="3598048"/>
                </a:lnTo>
                <a:lnTo>
                  <a:pt x="1307172" y="3586703"/>
                </a:lnTo>
                <a:lnTo>
                  <a:pt x="1357110" y="3574927"/>
                </a:lnTo>
                <a:lnTo>
                  <a:pt x="1406814" y="3562722"/>
                </a:lnTo>
                <a:lnTo>
                  <a:pt x="1456281" y="3550091"/>
                </a:lnTo>
                <a:lnTo>
                  <a:pt x="1505508" y="3537037"/>
                </a:lnTo>
                <a:lnTo>
                  <a:pt x="1554492" y="3523562"/>
                </a:lnTo>
                <a:lnTo>
                  <a:pt x="1603228" y="3509669"/>
                </a:lnTo>
                <a:lnTo>
                  <a:pt x="1651714" y="3495361"/>
                </a:lnTo>
                <a:lnTo>
                  <a:pt x="1699946" y="3480641"/>
                </a:lnTo>
                <a:lnTo>
                  <a:pt x="1747921" y="3465510"/>
                </a:lnTo>
                <a:lnTo>
                  <a:pt x="1795636" y="3449973"/>
                </a:lnTo>
                <a:lnTo>
                  <a:pt x="1843086" y="3434031"/>
                </a:lnTo>
                <a:lnTo>
                  <a:pt x="1890270" y="3417687"/>
                </a:lnTo>
                <a:lnTo>
                  <a:pt x="1937182" y="3400944"/>
                </a:lnTo>
                <a:lnTo>
                  <a:pt x="1983821" y="3383805"/>
                </a:lnTo>
                <a:lnTo>
                  <a:pt x="2030182" y="3366272"/>
                </a:lnTo>
                <a:lnTo>
                  <a:pt x="2076262" y="3348348"/>
                </a:lnTo>
                <a:lnTo>
                  <a:pt x="2122058" y="3330036"/>
                </a:lnTo>
                <a:lnTo>
                  <a:pt x="2167567" y="3311338"/>
                </a:lnTo>
                <a:lnTo>
                  <a:pt x="2212784" y="3292257"/>
                </a:lnTo>
                <a:lnTo>
                  <a:pt x="2257708" y="3272796"/>
                </a:lnTo>
                <a:lnTo>
                  <a:pt x="2302333" y="3252957"/>
                </a:lnTo>
                <a:lnTo>
                  <a:pt x="2346658" y="3232744"/>
                </a:lnTo>
                <a:lnTo>
                  <a:pt x="2390678" y="3212158"/>
                </a:lnTo>
                <a:lnTo>
                  <a:pt x="2434390" y="3191203"/>
                </a:lnTo>
                <a:lnTo>
                  <a:pt x="2477791" y="3169881"/>
                </a:lnTo>
                <a:lnTo>
                  <a:pt x="2520877" y="3148195"/>
                </a:lnTo>
                <a:lnTo>
                  <a:pt x="2563645" y="3126148"/>
                </a:lnTo>
                <a:lnTo>
                  <a:pt x="2606092" y="3103742"/>
                </a:lnTo>
                <a:lnTo>
                  <a:pt x="2648215" y="3080979"/>
                </a:lnTo>
                <a:lnTo>
                  <a:pt x="2690009" y="3057864"/>
                </a:lnTo>
                <a:lnTo>
                  <a:pt x="2731471" y="3034398"/>
                </a:lnTo>
                <a:lnTo>
                  <a:pt x="2772599" y="3010584"/>
                </a:lnTo>
                <a:lnTo>
                  <a:pt x="2813389" y="2986425"/>
                </a:lnTo>
                <a:lnTo>
                  <a:pt x="2853836" y="2961923"/>
                </a:lnTo>
                <a:lnTo>
                  <a:pt x="2893939" y="2937081"/>
                </a:lnTo>
                <a:lnTo>
                  <a:pt x="2933694" y="2911902"/>
                </a:lnTo>
                <a:lnTo>
                  <a:pt x="2973096" y="2886389"/>
                </a:lnTo>
                <a:lnTo>
                  <a:pt x="3012144" y="2860544"/>
                </a:lnTo>
                <a:lnTo>
                  <a:pt x="3050833" y="2834370"/>
                </a:lnTo>
                <a:lnTo>
                  <a:pt x="3089160" y="2807869"/>
                </a:lnTo>
                <a:lnTo>
                  <a:pt x="3127122" y="2781045"/>
                </a:lnTo>
                <a:lnTo>
                  <a:pt x="3164715" y="2753899"/>
                </a:lnTo>
                <a:lnTo>
                  <a:pt x="3201936" y="2726436"/>
                </a:lnTo>
                <a:lnTo>
                  <a:pt x="3238781" y="2698656"/>
                </a:lnTo>
                <a:lnTo>
                  <a:pt x="3275248" y="2670564"/>
                </a:lnTo>
                <a:lnTo>
                  <a:pt x="3311333" y="2642162"/>
                </a:lnTo>
                <a:lnTo>
                  <a:pt x="3347032" y="2613452"/>
                </a:lnTo>
                <a:lnTo>
                  <a:pt x="3382342" y="2584437"/>
                </a:lnTo>
                <a:lnTo>
                  <a:pt x="3417260" y="2555120"/>
                </a:lnTo>
                <a:lnTo>
                  <a:pt x="3451782" y="2525503"/>
                </a:lnTo>
                <a:lnTo>
                  <a:pt x="3485905" y="2495589"/>
                </a:lnTo>
                <a:lnTo>
                  <a:pt x="3519625" y="2465382"/>
                </a:lnTo>
                <a:lnTo>
                  <a:pt x="3552940" y="2434883"/>
                </a:lnTo>
                <a:lnTo>
                  <a:pt x="3585845" y="2404095"/>
                </a:lnTo>
                <a:lnTo>
                  <a:pt x="3618338" y="2373022"/>
                </a:lnTo>
                <a:lnTo>
                  <a:pt x="3650415" y="2341665"/>
                </a:lnTo>
                <a:lnTo>
                  <a:pt x="3682073" y="2310027"/>
                </a:lnTo>
                <a:lnTo>
                  <a:pt x="3713308" y="2278112"/>
                </a:lnTo>
                <a:lnTo>
                  <a:pt x="3744116" y="2245921"/>
                </a:lnTo>
                <a:lnTo>
                  <a:pt x="3774495" y="2213457"/>
                </a:lnTo>
                <a:lnTo>
                  <a:pt x="3804442" y="2180724"/>
                </a:lnTo>
                <a:lnTo>
                  <a:pt x="3833952" y="2147724"/>
                </a:lnTo>
                <a:lnTo>
                  <a:pt x="3863022" y="2114459"/>
                </a:lnTo>
                <a:lnTo>
                  <a:pt x="3891650" y="2080932"/>
                </a:lnTo>
                <a:lnTo>
                  <a:pt x="3919831" y="2047146"/>
                </a:lnTo>
                <a:lnTo>
                  <a:pt x="3947562" y="2013104"/>
                </a:lnTo>
                <a:lnTo>
                  <a:pt x="3974840" y="1978808"/>
                </a:lnTo>
                <a:lnTo>
                  <a:pt x="4001662" y="1944261"/>
                </a:lnTo>
                <a:lnTo>
                  <a:pt x="4028023" y="1909465"/>
                </a:lnTo>
                <a:lnTo>
                  <a:pt x="4053922" y="1874424"/>
                </a:lnTo>
                <a:lnTo>
                  <a:pt x="4079353" y="1839140"/>
                </a:lnTo>
                <a:lnTo>
                  <a:pt x="4104315" y="1803616"/>
                </a:lnTo>
                <a:lnTo>
                  <a:pt x="4128803" y="1767854"/>
                </a:lnTo>
                <a:lnTo>
                  <a:pt x="4152815" y="1731857"/>
                </a:lnTo>
                <a:lnTo>
                  <a:pt x="4176346" y="1695629"/>
                </a:lnTo>
                <a:lnTo>
                  <a:pt x="4199394" y="1659170"/>
                </a:lnTo>
                <a:lnTo>
                  <a:pt x="4221954" y="1622485"/>
                </a:lnTo>
                <a:lnTo>
                  <a:pt x="4244025" y="1585576"/>
                </a:lnTo>
                <a:lnTo>
                  <a:pt x="4265601" y="1548445"/>
                </a:lnTo>
                <a:lnTo>
                  <a:pt x="4286681" y="1511096"/>
                </a:lnTo>
                <a:lnTo>
                  <a:pt x="4307260" y="1473530"/>
                </a:lnTo>
                <a:lnTo>
                  <a:pt x="4327336" y="1435751"/>
                </a:lnTo>
                <a:lnTo>
                  <a:pt x="4346904" y="1397762"/>
                </a:lnTo>
                <a:lnTo>
                  <a:pt x="4365961" y="1359564"/>
                </a:lnTo>
                <a:lnTo>
                  <a:pt x="4384505" y="1321161"/>
                </a:lnTo>
                <a:lnTo>
                  <a:pt x="4402531" y="1282556"/>
                </a:lnTo>
                <a:lnTo>
                  <a:pt x="4420037" y="1243751"/>
                </a:lnTo>
                <a:lnTo>
                  <a:pt x="4437018" y="1204749"/>
                </a:lnTo>
                <a:lnTo>
                  <a:pt x="4453472" y="1165552"/>
                </a:lnTo>
                <a:lnTo>
                  <a:pt x="4469395" y="1126163"/>
                </a:lnTo>
                <a:lnTo>
                  <a:pt x="4484784" y="1086585"/>
                </a:lnTo>
                <a:lnTo>
                  <a:pt x="4499635" y="1046821"/>
                </a:lnTo>
                <a:lnTo>
                  <a:pt x="4513945" y="1006873"/>
                </a:lnTo>
                <a:lnTo>
                  <a:pt x="4527711" y="966744"/>
                </a:lnTo>
                <a:lnTo>
                  <a:pt x="4540929" y="926437"/>
                </a:lnTo>
                <a:lnTo>
                  <a:pt x="4553595" y="885953"/>
                </a:lnTo>
                <a:lnTo>
                  <a:pt x="4565708" y="845297"/>
                </a:lnTo>
                <a:lnTo>
                  <a:pt x="4577262" y="804471"/>
                </a:lnTo>
                <a:lnTo>
                  <a:pt x="4588255" y="763477"/>
                </a:lnTo>
                <a:lnTo>
                  <a:pt x="4598684" y="722319"/>
                </a:lnTo>
                <a:lnTo>
                  <a:pt x="4608544" y="680998"/>
                </a:lnTo>
                <a:lnTo>
                  <a:pt x="4617833" y="639517"/>
                </a:lnTo>
                <a:lnTo>
                  <a:pt x="4626547" y="597880"/>
                </a:lnTo>
                <a:lnTo>
                  <a:pt x="4634683" y="556088"/>
                </a:lnTo>
                <a:lnTo>
                  <a:pt x="4642238" y="514146"/>
                </a:lnTo>
                <a:lnTo>
                  <a:pt x="4649207" y="472054"/>
                </a:lnTo>
                <a:lnTo>
                  <a:pt x="4655588" y="429816"/>
                </a:lnTo>
                <a:lnTo>
                  <a:pt x="4661378" y="387435"/>
                </a:lnTo>
                <a:lnTo>
                  <a:pt x="4666572" y="344914"/>
                </a:lnTo>
                <a:lnTo>
                  <a:pt x="4671168" y="302254"/>
                </a:lnTo>
                <a:lnTo>
                  <a:pt x="4675162" y="259459"/>
                </a:lnTo>
                <a:lnTo>
                  <a:pt x="4678551" y="216532"/>
                </a:lnTo>
                <a:lnTo>
                  <a:pt x="4681332" y="173474"/>
                </a:lnTo>
                <a:lnTo>
                  <a:pt x="4683500" y="130290"/>
                </a:lnTo>
                <a:lnTo>
                  <a:pt x="4685053" y="86981"/>
                </a:lnTo>
                <a:lnTo>
                  <a:pt x="4685987" y="43550"/>
                </a:lnTo>
                <a:lnTo>
                  <a:pt x="4686300" y="0"/>
                </a:lnTo>
                <a:close/>
              </a:path>
            </a:pathLst>
          </a:custGeom>
          <a:solidFill>
            <a:srgbClr val="498EF1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80447" y="6170676"/>
            <a:ext cx="2512060" cy="687705"/>
          </a:xfrm>
          <a:custGeom>
            <a:avLst/>
            <a:gdLst/>
            <a:ahLst/>
            <a:cxnLst/>
            <a:rect l="l" t="t" r="r" b="b"/>
            <a:pathLst>
              <a:path w="2512059" h="687704">
                <a:moveTo>
                  <a:pt x="1255776" y="0"/>
                </a:moveTo>
                <a:lnTo>
                  <a:pt x="1204561" y="859"/>
                </a:lnTo>
                <a:lnTo>
                  <a:pt x="1153779" y="3421"/>
                </a:lnTo>
                <a:lnTo>
                  <a:pt x="1103458" y="7656"/>
                </a:lnTo>
                <a:lnTo>
                  <a:pt x="1053627" y="13538"/>
                </a:lnTo>
                <a:lnTo>
                  <a:pt x="1004311" y="21039"/>
                </a:lnTo>
                <a:lnTo>
                  <a:pt x="955540" y="30130"/>
                </a:lnTo>
                <a:lnTo>
                  <a:pt x="907341" y="40785"/>
                </a:lnTo>
                <a:lnTo>
                  <a:pt x="859742" y="52976"/>
                </a:lnTo>
                <a:lnTo>
                  <a:pt x="812770" y="66675"/>
                </a:lnTo>
                <a:lnTo>
                  <a:pt x="766454" y="81855"/>
                </a:lnTo>
                <a:lnTo>
                  <a:pt x="720820" y="98488"/>
                </a:lnTo>
                <a:lnTo>
                  <a:pt x="675898" y="116546"/>
                </a:lnTo>
                <a:lnTo>
                  <a:pt x="631713" y="136003"/>
                </a:lnTo>
                <a:lnTo>
                  <a:pt x="588295" y="156829"/>
                </a:lnTo>
                <a:lnTo>
                  <a:pt x="545671" y="178998"/>
                </a:lnTo>
                <a:lnTo>
                  <a:pt x="503868" y="202482"/>
                </a:lnTo>
                <a:lnTo>
                  <a:pt x="462915" y="227253"/>
                </a:lnTo>
                <a:lnTo>
                  <a:pt x="422839" y="253285"/>
                </a:lnTo>
                <a:lnTo>
                  <a:pt x="383668" y="280548"/>
                </a:lnTo>
                <a:lnTo>
                  <a:pt x="345430" y="309016"/>
                </a:lnTo>
                <a:lnTo>
                  <a:pt x="308152" y="338661"/>
                </a:lnTo>
                <a:lnTo>
                  <a:pt x="271862" y="369455"/>
                </a:lnTo>
                <a:lnTo>
                  <a:pt x="236589" y="401371"/>
                </a:lnTo>
                <a:lnTo>
                  <a:pt x="202358" y="434381"/>
                </a:lnTo>
                <a:lnTo>
                  <a:pt x="169199" y="468458"/>
                </a:lnTo>
                <a:lnTo>
                  <a:pt x="137140" y="503573"/>
                </a:lnTo>
                <a:lnTo>
                  <a:pt x="106207" y="539700"/>
                </a:lnTo>
                <a:lnTo>
                  <a:pt x="76428" y="576810"/>
                </a:lnTo>
                <a:lnTo>
                  <a:pt x="47832" y="614877"/>
                </a:lnTo>
                <a:lnTo>
                  <a:pt x="20447" y="653872"/>
                </a:lnTo>
                <a:lnTo>
                  <a:pt x="0" y="687323"/>
                </a:lnTo>
                <a:lnTo>
                  <a:pt x="2511552" y="687323"/>
                </a:lnTo>
                <a:lnTo>
                  <a:pt x="2491104" y="653872"/>
                </a:lnTo>
                <a:lnTo>
                  <a:pt x="2463719" y="614877"/>
                </a:lnTo>
                <a:lnTo>
                  <a:pt x="2435123" y="576810"/>
                </a:lnTo>
                <a:lnTo>
                  <a:pt x="2405344" y="539700"/>
                </a:lnTo>
                <a:lnTo>
                  <a:pt x="2374411" y="503573"/>
                </a:lnTo>
                <a:lnTo>
                  <a:pt x="2342352" y="468458"/>
                </a:lnTo>
                <a:lnTo>
                  <a:pt x="2309193" y="434381"/>
                </a:lnTo>
                <a:lnTo>
                  <a:pt x="2274962" y="401371"/>
                </a:lnTo>
                <a:lnTo>
                  <a:pt x="2239689" y="369455"/>
                </a:lnTo>
                <a:lnTo>
                  <a:pt x="2203399" y="338661"/>
                </a:lnTo>
                <a:lnTo>
                  <a:pt x="2166121" y="309016"/>
                </a:lnTo>
                <a:lnTo>
                  <a:pt x="2127883" y="280548"/>
                </a:lnTo>
                <a:lnTo>
                  <a:pt x="2088712" y="253285"/>
                </a:lnTo>
                <a:lnTo>
                  <a:pt x="2048636" y="227253"/>
                </a:lnTo>
                <a:lnTo>
                  <a:pt x="2007683" y="202482"/>
                </a:lnTo>
                <a:lnTo>
                  <a:pt x="1965880" y="178998"/>
                </a:lnTo>
                <a:lnTo>
                  <a:pt x="1923256" y="156829"/>
                </a:lnTo>
                <a:lnTo>
                  <a:pt x="1879838" y="136003"/>
                </a:lnTo>
                <a:lnTo>
                  <a:pt x="1835653" y="116546"/>
                </a:lnTo>
                <a:lnTo>
                  <a:pt x="1790731" y="98488"/>
                </a:lnTo>
                <a:lnTo>
                  <a:pt x="1745097" y="81855"/>
                </a:lnTo>
                <a:lnTo>
                  <a:pt x="1698781" y="66675"/>
                </a:lnTo>
                <a:lnTo>
                  <a:pt x="1651809" y="52976"/>
                </a:lnTo>
                <a:lnTo>
                  <a:pt x="1604210" y="40785"/>
                </a:lnTo>
                <a:lnTo>
                  <a:pt x="1556011" y="30130"/>
                </a:lnTo>
                <a:lnTo>
                  <a:pt x="1507240" y="21039"/>
                </a:lnTo>
                <a:lnTo>
                  <a:pt x="1457924" y="13538"/>
                </a:lnTo>
                <a:lnTo>
                  <a:pt x="1408093" y="7656"/>
                </a:lnTo>
                <a:lnTo>
                  <a:pt x="1357772" y="3421"/>
                </a:lnTo>
                <a:lnTo>
                  <a:pt x="1306990" y="859"/>
                </a:lnTo>
                <a:lnTo>
                  <a:pt x="1255776" y="0"/>
                </a:lnTo>
                <a:close/>
              </a:path>
            </a:pathLst>
          </a:custGeom>
          <a:solidFill>
            <a:srgbClr val="4966A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559" y="4696967"/>
            <a:ext cx="106680" cy="1066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4628" y="1199388"/>
            <a:ext cx="243840" cy="242315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104900" y="0"/>
            <a:ext cx="6748780" cy="6032500"/>
            <a:chOff x="1104900" y="0"/>
            <a:chExt cx="6748780" cy="6032500"/>
          </a:xfrm>
        </p:grpSpPr>
        <p:sp>
          <p:nvSpPr>
            <p:cNvPr id="11" name="object 11"/>
            <p:cNvSpPr/>
            <p:nvPr/>
          </p:nvSpPr>
          <p:spPr>
            <a:xfrm>
              <a:off x="1104900" y="0"/>
              <a:ext cx="4686300" cy="3733800"/>
            </a:xfrm>
            <a:custGeom>
              <a:avLst/>
              <a:gdLst/>
              <a:ahLst/>
              <a:cxnLst/>
              <a:rect l="l" t="t" r="r" b="b"/>
              <a:pathLst>
                <a:path w="4686300" h="3733800">
                  <a:moveTo>
                    <a:pt x="4686300" y="0"/>
                  </a:moveTo>
                  <a:lnTo>
                    <a:pt x="3045333" y="0"/>
                  </a:lnTo>
                  <a:lnTo>
                    <a:pt x="3044871" y="42682"/>
                  </a:lnTo>
                  <a:lnTo>
                    <a:pt x="3043491" y="85185"/>
                  </a:lnTo>
                  <a:lnTo>
                    <a:pt x="3041200" y="127505"/>
                  </a:lnTo>
                  <a:lnTo>
                    <a:pt x="3038006" y="169633"/>
                  </a:lnTo>
                  <a:lnTo>
                    <a:pt x="3033917" y="211566"/>
                  </a:lnTo>
                  <a:lnTo>
                    <a:pt x="3028939" y="253296"/>
                  </a:lnTo>
                  <a:lnTo>
                    <a:pt x="3023081" y="294817"/>
                  </a:lnTo>
                  <a:lnTo>
                    <a:pt x="3016349" y="336124"/>
                  </a:lnTo>
                  <a:lnTo>
                    <a:pt x="3008753" y="377211"/>
                  </a:lnTo>
                  <a:lnTo>
                    <a:pt x="3000298" y="418071"/>
                  </a:lnTo>
                  <a:lnTo>
                    <a:pt x="2990993" y="458698"/>
                  </a:lnTo>
                  <a:lnTo>
                    <a:pt x="2980845" y="499087"/>
                  </a:lnTo>
                  <a:lnTo>
                    <a:pt x="2969862" y="539231"/>
                  </a:lnTo>
                  <a:lnTo>
                    <a:pt x="2958052" y="579125"/>
                  </a:lnTo>
                  <a:lnTo>
                    <a:pt x="2945421" y="618763"/>
                  </a:lnTo>
                  <a:lnTo>
                    <a:pt x="2931977" y="658137"/>
                  </a:lnTo>
                  <a:lnTo>
                    <a:pt x="2917729" y="697243"/>
                  </a:lnTo>
                  <a:lnTo>
                    <a:pt x="2902683" y="736075"/>
                  </a:lnTo>
                  <a:lnTo>
                    <a:pt x="2886846" y="774626"/>
                  </a:lnTo>
                  <a:lnTo>
                    <a:pt x="2870228" y="812890"/>
                  </a:lnTo>
                  <a:lnTo>
                    <a:pt x="2852835" y="850862"/>
                  </a:lnTo>
                  <a:lnTo>
                    <a:pt x="2834674" y="888534"/>
                  </a:lnTo>
                  <a:lnTo>
                    <a:pt x="2815754" y="925903"/>
                  </a:lnTo>
                  <a:lnTo>
                    <a:pt x="2796081" y="962960"/>
                  </a:lnTo>
                  <a:lnTo>
                    <a:pt x="2775664" y="999701"/>
                  </a:lnTo>
                  <a:lnTo>
                    <a:pt x="2754509" y="1036119"/>
                  </a:lnTo>
                  <a:lnTo>
                    <a:pt x="2732625" y="1072209"/>
                  </a:lnTo>
                  <a:lnTo>
                    <a:pt x="2710019" y="1107963"/>
                  </a:lnTo>
                  <a:lnTo>
                    <a:pt x="2686699" y="1143377"/>
                  </a:lnTo>
                  <a:lnTo>
                    <a:pt x="2662672" y="1178445"/>
                  </a:lnTo>
                  <a:lnTo>
                    <a:pt x="2637945" y="1213159"/>
                  </a:lnTo>
                  <a:lnTo>
                    <a:pt x="2612526" y="1247515"/>
                  </a:lnTo>
                  <a:lnTo>
                    <a:pt x="2586424" y="1281506"/>
                  </a:lnTo>
                  <a:lnTo>
                    <a:pt x="2559644" y="1315126"/>
                  </a:lnTo>
                  <a:lnTo>
                    <a:pt x="2532195" y="1348369"/>
                  </a:lnTo>
                  <a:lnTo>
                    <a:pt x="2504085" y="1381229"/>
                  </a:lnTo>
                  <a:lnTo>
                    <a:pt x="2475321" y="1413701"/>
                  </a:lnTo>
                  <a:lnTo>
                    <a:pt x="2445910" y="1445777"/>
                  </a:lnTo>
                  <a:lnTo>
                    <a:pt x="2415860" y="1477453"/>
                  </a:lnTo>
                  <a:lnTo>
                    <a:pt x="2385179" y="1508722"/>
                  </a:lnTo>
                  <a:lnTo>
                    <a:pt x="2353873" y="1539578"/>
                  </a:lnTo>
                  <a:lnTo>
                    <a:pt x="2321952" y="1570015"/>
                  </a:lnTo>
                  <a:lnTo>
                    <a:pt x="2289422" y="1600027"/>
                  </a:lnTo>
                  <a:lnTo>
                    <a:pt x="2256290" y="1629608"/>
                  </a:lnTo>
                  <a:lnTo>
                    <a:pt x="2222565" y="1658752"/>
                  </a:lnTo>
                  <a:lnTo>
                    <a:pt x="2188254" y="1687454"/>
                  </a:lnTo>
                  <a:lnTo>
                    <a:pt x="2153364" y="1715706"/>
                  </a:lnTo>
                  <a:lnTo>
                    <a:pt x="2117903" y="1743503"/>
                  </a:lnTo>
                  <a:lnTo>
                    <a:pt x="2081879" y="1770840"/>
                  </a:lnTo>
                  <a:lnTo>
                    <a:pt x="2045298" y="1797709"/>
                  </a:lnTo>
                  <a:lnTo>
                    <a:pt x="2008170" y="1824105"/>
                  </a:lnTo>
                  <a:lnTo>
                    <a:pt x="1970500" y="1850022"/>
                  </a:lnTo>
                  <a:lnTo>
                    <a:pt x="1932297" y="1875454"/>
                  </a:lnTo>
                  <a:lnTo>
                    <a:pt x="1893569" y="1900396"/>
                  </a:lnTo>
                  <a:lnTo>
                    <a:pt x="1854322" y="1924839"/>
                  </a:lnTo>
                  <a:lnTo>
                    <a:pt x="1814565" y="1948780"/>
                  </a:lnTo>
                  <a:lnTo>
                    <a:pt x="1774304" y="1972212"/>
                  </a:lnTo>
                  <a:lnTo>
                    <a:pt x="1733549" y="1995129"/>
                  </a:lnTo>
                  <a:lnTo>
                    <a:pt x="1692305" y="2017524"/>
                  </a:lnTo>
                  <a:lnTo>
                    <a:pt x="1650580" y="2039393"/>
                  </a:lnTo>
                  <a:lnTo>
                    <a:pt x="1608383" y="2060728"/>
                  </a:lnTo>
                  <a:lnTo>
                    <a:pt x="1565721" y="2081524"/>
                  </a:lnTo>
                  <a:lnTo>
                    <a:pt x="1522600" y="2101775"/>
                  </a:lnTo>
                  <a:lnTo>
                    <a:pt x="1479030" y="2121475"/>
                  </a:lnTo>
                  <a:lnTo>
                    <a:pt x="1435016" y="2140617"/>
                  </a:lnTo>
                  <a:lnTo>
                    <a:pt x="1390568" y="2159196"/>
                  </a:lnTo>
                  <a:lnTo>
                    <a:pt x="1345692" y="2177206"/>
                  </a:lnTo>
                  <a:lnTo>
                    <a:pt x="1300396" y="2194641"/>
                  </a:lnTo>
                  <a:lnTo>
                    <a:pt x="1254688" y="2211495"/>
                  </a:lnTo>
                  <a:lnTo>
                    <a:pt x="1208574" y="2227761"/>
                  </a:lnTo>
                  <a:lnTo>
                    <a:pt x="1162063" y="2243434"/>
                  </a:lnTo>
                  <a:lnTo>
                    <a:pt x="1115163" y="2258507"/>
                  </a:lnTo>
                  <a:lnTo>
                    <a:pt x="1067880" y="2272976"/>
                  </a:lnTo>
                  <a:lnTo>
                    <a:pt x="1020222" y="2286833"/>
                  </a:lnTo>
                  <a:lnTo>
                    <a:pt x="972197" y="2300072"/>
                  </a:lnTo>
                  <a:lnTo>
                    <a:pt x="923813" y="2312689"/>
                  </a:lnTo>
                  <a:lnTo>
                    <a:pt x="875076" y="2324676"/>
                  </a:lnTo>
                  <a:lnTo>
                    <a:pt x="825995" y="2336027"/>
                  </a:lnTo>
                  <a:lnTo>
                    <a:pt x="776577" y="2346737"/>
                  </a:lnTo>
                  <a:lnTo>
                    <a:pt x="726829" y="2356800"/>
                  </a:lnTo>
                  <a:lnTo>
                    <a:pt x="676760" y="2366209"/>
                  </a:lnTo>
                  <a:lnTo>
                    <a:pt x="626376" y="2374959"/>
                  </a:lnTo>
                  <a:lnTo>
                    <a:pt x="575685" y="2383044"/>
                  </a:lnTo>
                  <a:lnTo>
                    <a:pt x="524695" y="2390457"/>
                  </a:lnTo>
                  <a:lnTo>
                    <a:pt x="473414" y="2397192"/>
                  </a:lnTo>
                  <a:lnTo>
                    <a:pt x="421848" y="2403245"/>
                  </a:lnTo>
                  <a:lnTo>
                    <a:pt x="370006" y="2408607"/>
                  </a:lnTo>
                  <a:lnTo>
                    <a:pt x="317895" y="2413274"/>
                  </a:lnTo>
                  <a:lnTo>
                    <a:pt x="265522" y="2417240"/>
                  </a:lnTo>
                  <a:lnTo>
                    <a:pt x="212895" y="2420498"/>
                  </a:lnTo>
                  <a:lnTo>
                    <a:pt x="160022" y="2423042"/>
                  </a:lnTo>
                  <a:lnTo>
                    <a:pt x="106910" y="2424867"/>
                  </a:lnTo>
                  <a:lnTo>
                    <a:pt x="53567" y="2425967"/>
                  </a:lnTo>
                  <a:lnTo>
                    <a:pt x="0" y="2426335"/>
                  </a:lnTo>
                  <a:lnTo>
                    <a:pt x="0" y="3733800"/>
                  </a:lnTo>
                  <a:lnTo>
                    <a:pt x="1346" y="3733800"/>
                  </a:lnTo>
                  <a:lnTo>
                    <a:pt x="479171" y="3714623"/>
                  </a:lnTo>
                  <a:lnTo>
                    <a:pt x="532385" y="3710072"/>
                  </a:lnTo>
                  <a:lnTo>
                    <a:pt x="585419" y="3705049"/>
                  </a:lnTo>
                  <a:lnTo>
                    <a:pt x="638271" y="3699557"/>
                  </a:lnTo>
                  <a:lnTo>
                    <a:pt x="690937" y="3693599"/>
                  </a:lnTo>
                  <a:lnTo>
                    <a:pt x="743413" y="3687177"/>
                  </a:lnTo>
                  <a:lnTo>
                    <a:pt x="795696" y="3680294"/>
                  </a:lnTo>
                  <a:lnTo>
                    <a:pt x="847783" y="3672953"/>
                  </a:lnTo>
                  <a:lnTo>
                    <a:pt x="899670" y="3665156"/>
                  </a:lnTo>
                  <a:lnTo>
                    <a:pt x="951354" y="3656906"/>
                  </a:lnTo>
                  <a:lnTo>
                    <a:pt x="1002832" y="3648206"/>
                  </a:lnTo>
                  <a:lnTo>
                    <a:pt x="1054100" y="3639059"/>
                  </a:lnTo>
                  <a:lnTo>
                    <a:pt x="1105154" y="3629467"/>
                  </a:lnTo>
                  <a:lnTo>
                    <a:pt x="1155992" y="3619432"/>
                  </a:lnTo>
                  <a:lnTo>
                    <a:pt x="1206610" y="3608958"/>
                  </a:lnTo>
                  <a:lnTo>
                    <a:pt x="1257005" y="3598048"/>
                  </a:lnTo>
                  <a:lnTo>
                    <a:pt x="1307172" y="3586703"/>
                  </a:lnTo>
                  <a:lnTo>
                    <a:pt x="1357110" y="3574927"/>
                  </a:lnTo>
                  <a:lnTo>
                    <a:pt x="1406814" y="3562722"/>
                  </a:lnTo>
                  <a:lnTo>
                    <a:pt x="1456281" y="3550091"/>
                  </a:lnTo>
                  <a:lnTo>
                    <a:pt x="1505508" y="3537037"/>
                  </a:lnTo>
                  <a:lnTo>
                    <a:pt x="1554492" y="3523562"/>
                  </a:lnTo>
                  <a:lnTo>
                    <a:pt x="1603228" y="3509669"/>
                  </a:lnTo>
                  <a:lnTo>
                    <a:pt x="1651714" y="3495361"/>
                  </a:lnTo>
                  <a:lnTo>
                    <a:pt x="1699946" y="3480641"/>
                  </a:lnTo>
                  <a:lnTo>
                    <a:pt x="1747921" y="3465510"/>
                  </a:lnTo>
                  <a:lnTo>
                    <a:pt x="1795636" y="3449973"/>
                  </a:lnTo>
                  <a:lnTo>
                    <a:pt x="1843086" y="3434031"/>
                  </a:lnTo>
                  <a:lnTo>
                    <a:pt x="1890270" y="3417687"/>
                  </a:lnTo>
                  <a:lnTo>
                    <a:pt x="1937182" y="3400944"/>
                  </a:lnTo>
                  <a:lnTo>
                    <a:pt x="1983821" y="3383805"/>
                  </a:lnTo>
                  <a:lnTo>
                    <a:pt x="2030182" y="3366272"/>
                  </a:lnTo>
                  <a:lnTo>
                    <a:pt x="2076262" y="3348348"/>
                  </a:lnTo>
                  <a:lnTo>
                    <a:pt x="2122058" y="3330036"/>
                  </a:lnTo>
                  <a:lnTo>
                    <a:pt x="2167567" y="3311338"/>
                  </a:lnTo>
                  <a:lnTo>
                    <a:pt x="2212784" y="3292257"/>
                  </a:lnTo>
                  <a:lnTo>
                    <a:pt x="2257708" y="3272796"/>
                  </a:lnTo>
                  <a:lnTo>
                    <a:pt x="2302333" y="3252957"/>
                  </a:lnTo>
                  <a:lnTo>
                    <a:pt x="2346658" y="3232744"/>
                  </a:lnTo>
                  <a:lnTo>
                    <a:pt x="2390678" y="3212158"/>
                  </a:lnTo>
                  <a:lnTo>
                    <a:pt x="2434390" y="3191203"/>
                  </a:lnTo>
                  <a:lnTo>
                    <a:pt x="2477791" y="3169881"/>
                  </a:lnTo>
                  <a:lnTo>
                    <a:pt x="2520877" y="3148195"/>
                  </a:lnTo>
                  <a:lnTo>
                    <a:pt x="2563645" y="3126148"/>
                  </a:lnTo>
                  <a:lnTo>
                    <a:pt x="2606092" y="3103742"/>
                  </a:lnTo>
                  <a:lnTo>
                    <a:pt x="2648215" y="3080979"/>
                  </a:lnTo>
                  <a:lnTo>
                    <a:pt x="2690009" y="3057864"/>
                  </a:lnTo>
                  <a:lnTo>
                    <a:pt x="2731471" y="3034398"/>
                  </a:lnTo>
                  <a:lnTo>
                    <a:pt x="2772599" y="3010584"/>
                  </a:lnTo>
                  <a:lnTo>
                    <a:pt x="2813389" y="2986425"/>
                  </a:lnTo>
                  <a:lnTo>
                    <a:pt x="2853836" y="2961923"/>
                  </a:lnTo>
                  <a:lnTo>
                    <a:pt x="2893939" y="2937081"/>
                  </a:lnTo>
                  <a:lnTo>
                    <a:pt x="2933694" y="2911902"/>
                  </a:lnTo>
                  <a:lnTo>
                    <a:pt x="2973096" y="2886389"/>
                  </a:lnTo>
                  <a:lnTo>
                    <a:pt x="3012144" y="2860544"/>
                  </a:lnTo>
                  <a:lnTo>
                    <a:pt x="3050833" y="2834370"/>
                  </a:lnTo>
                  <a:lnTo>
                    <a:pt x="3089160" y="2807869"/>
                  </a:lnTo>
                  <a:lnTo>
                    <a:pt x="3127122" y="2781045"/>
                  </a:lnTo>
                  <a:lnTo>
                    <a:pt x="3164715" y="2753899"/>
                  </a:lnTo>
                  <a:lnTo>
                    <a:pt x="3201936" y="2726436"/>
                  </a:lnTo>
                  <a:lnTo>
                    <a:pt x="3238781" y="2698656"/>
                  </a:lnTo>
                  <a:lnTo>
                    <a:pt x="3275248" y="2670564"/>
                  </a:lnTo>
                  <a:lnTo>
                    <a:pt x="3311333" y="2642162"/>
                  </a:lnTo>
                  <a:lnTo>
                    <a:pt x="3347032" y="2613452"/>
                  </a:lnTo>
                  <a:lnTo>
                    <a:pt x="3382342" y="2584437"/>
                  </a:lnTo>
                  <a:lnTo>
                    <a:pt x="3417260" y="2555120"/>
                  </a:lnTo>
                  <a:lnTo>
                    <a:pt x="3451782" y="2525503"/>
                  </a:lnTo>
                  <a:lnTo>
                    <a:pt x="3485905" y="2495589"/>
                  </a:lnTo>
                  <a:lnTo>
                    <a:pt x="3519625" y="2465382"/>
                  </a:lnTo>
                  <a:lnTo>
                    <a:pt x="3552940" y="2434883"/>
                  </a:lnTo>
                  <a:lnTo>
                    <a:pt x="3585845" y="2404095"/>
                  </a:lnTo>
                  <a:lnTo>
                    <a:pt x="3618338" y="2373022"/>
                  </a:lnTo>
                  <a:lnTo>
                    <a:pt x="3650415" y="2341665"/>
                  </a:lnTo>
                  <a:lnTo>
                    <a:pt x="3682073" y="2310027"/>
                  </a:lnTo>
                  <a:lnTo>
                    <a:pt x="3713308" y="2278112"/>
                  </a:lnTo>
                  <a:lnTo>
                    <a:pt x="3744116" y="2245921"/>
                  </a:lnTo>
                  <a:lnTo>
                    <a:pt x="3774495" y="2213457"/>
                  </a:lnTo>
                  <a:lnTo>
                    <a:pt x="3804442" y="2180724"/>
                  </a:lnTo>
                  <a:lnTo>
                    <a:pt x="3833952" y="2147724"/>
                  </a:lnTo>
                  <a:lnTo>
                    <a:pt x="3863022" y="2114459"/>
                  </a:lnTo>
                  <a:lnTo>
                    <a:pt x="3891650" y="2080932"/>
                  </a:lnTo>
                  <a:lnTo>
                    <a:pt x="3919831" y="2047146"/>
                  </a:lnTo>
                  <a:lnTo>
                    <a:pt x="3947562" y="2013104"/>
                  </a:lnTo>
                  <a:lnTo>
                    <a:pt x="3974840" y="1978808"/>
                  </a:lnTo>
                  <a:lnTo>
                    <a:pt x="4001662" y="1944261"/>
                  </a:lnTo>
                  <a:lnTo>
                    <a:pt x="4028023" y="1909465"/>
                  </a:lnTo>
                  <a:lnTo>
                    <a:pt x="4053922" y="1874424"/>
                  </a:lnTo>
                  <a:lnTo>
                    <a:pt x="4079353" y="1839140"/>
                  </a:lnTo>
                  <a:lnTo>
                    <a:pt x="4104315" y="1803616"/>
                  </a:lnTo>
                  <a:lnTo>
                    <a:pt x="4128803" y="1767854"/>
                  </a:lnTo>
                  <a:lnTo>
                    <a:pt x="4152815" y="1731857"/>
                  </a:lnTo>
                  <a:lnTo>
                    <a:pt x="4176346" y="1695629"/>
                  </a:lnTo>
                  <a:lnTo>
                    <a:pt x="4199394" y="1659170"/>
                  </a:lnTo>
                  <a:lnTo>
                    <a:pt x="4221954" y="1622485"/>
                  </a:lnTo>
                  <a:lnTo>
                    <a:pt x="4244025" y="1585576"/>
                  </a:lnTo>
                  <a:lnTo>
                    <a:pt x="4265601" y="1548445"/>
                  </a:lnTo>
                  <a:lnTo>
                    <a:pt x="4286681" y="1511096"/>
                  </a:lnTo>
                  <a:lnTo>
                    <a:pt x="4307260" y="1473530"/>
                  </a:lnTo>
                  <a:lnTo>
                    <a:pt x="4327336" y="1435751"/>
                  </a:lnTo>
                  <a:lnTo>
                    <a:pt x="4346904" y="1397762"/>
                  </a:lnTo>
                  <a:lnTo>
                    <a:pt x="4365961" y="1359564"/>
                  </a:lnTo>
                  <a:lnTo>
                    <a:pt x="4384505" y="1321161"/>
                  </a:lnTo>
                  <a:lnTo>
                    <a:pt x="4402531" y="1282556"/>
                  </a:lnTo>
                  <a:lnTo>
                    <a:pt x="4420037" y="1243751"/>
                  </a:lnTo>
                  <a:lnTo>
                    <a:pt x="4437018" y="1204749"/>
                  </a:lnTo>
                  <a:lnTo>
                    <a:pt x="4453472" y="1165552"/>
                  </a:lnTo>
                  <a:lnTo>
                    <a:pt x="4469395" y="1126163"/>
                  </a:lnTo>
                  <a:lnTo>
                    <a:pt x="4484784" y="1086585"/>
                  </a:lnTo>
                  <a:lnTo>
                    <a:pt x="4499635" y="1046821"/>
                  </a:lnTo>
                  <a:lnTo>
                    <a:pt x="4513945" y="1006873"/>
                  </a:lnTo>
                  <a:lnTo>
                    <a:pt x="4527711" y="966744"/>
                  </a:lnTo>
                  <a:lnTo>
                    <a:pt x="4540929" y="926437"/>
                  </a:lnTo>
                  <a:lnTo>
                    <a:pt x="4553595" y="885953"/>
                  </a:lnTo>
                  <a:lnTo>
                    <a:pt x="4565708" y="845297"/>
                  </a:lnTo>
                  <a:lnTo>
                    <a:pt x="4577262" y="804471"/>
                  </a:lnTo>
                  <a:lnTo>
                    <a:pt x="4588255" y="763477"/>
                  </a:lnTo>
                  <a:lnTo>
                    <a:pt x="4598684" y="722319"/>
                  </a:lnTo>
                  <a:lnTo>
                    <a:pt x="4608544" y="680998"/>
                  </a:lnTo>
                  <a:lnTo>
                    <a:pt x="4617833" y="639517"/>
                  </a:lnTo>
                  <a:lnTo>
                    <a:pt x="4626547" y="597880"/>
                  </a:lnTo>
                  <a:lnTo>
                    <a:pt x="4634683" y="556088"/>
                  </a:lnTo>
                  <a:lnTo>
                    <a:pt x="4642238" y="514146"/>
                  </a:lnTo>
                  <a:lnTo>
                    <a:pt x="4649207" y="472054"/>
                  </a:lnTo>
                  <a:lnTo>
                    <a:pt x="4655588" y="429816"/>
                  </a:lnTo>
                  <a:lnTo>
                    <a:pt x="4661378" y="387435"/>
                  </a:lnTo>
                  <a:lnTo>
                    <a:pt x="4666572" y="344914"/>
                  </a:lnTo>
                  <a:lnTo>
                    <a:pt x="4671168" y="302254"/>
                  </a:lnTo>
                  <a:lnTo>
                    <a:pt x="4675162" y="259459"/>
                  </a:lnTo>
                  <a:lnTo>
                    <a:pt x="4678551" y="216532"/>
                  </a:lnTo>
                  <a:lnTo>
                    <a:pt x="4681332" y="173474"/>
                  </a:lnTo>
                  <a:lnTo>
                    <a:pt x="4683500" y="130290"/>
                  </a:lnTo>
                  <a:lnTo>
                    <a:pt x="4685053" y="86981"/>
                  </a:lnTo>
                  <a:lnTo>
                    <a:pt x="4685987" y="43550"/>
                  </a:lnTo>
                  <a:lnTo>
                    <a:pt x="4686300" y="0"/>
                  </a:lnTo>
                  <a:close/>
                </a:path>
              </a:pathLst>
            </a:custGeom>
            <a:solidFill>
              <a:srgbClr val="498EF1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4900" y="973836"/>
              <a:ext cx="6748272" cy="5058156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471730" y="1622392"/>
            <a:ext cx="614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CIP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497634" y="2353385"/>
            <a:ext cx="4365626" cy="1859483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1000"/>
              </a:spcBef>
            </a:pPr>
            <a:r>
              <a:rPr lang="en-US" spc="-10" dirty="0">
                <a:solidFill>
                  <a:srgbClr val="2E3342"/>
                </a:solidFill>
                <a:latin typeface="Calibri"/>
                <a:cs typeface="Calibri"/>
              </a:rPr>
              <a:t>Effective cleaning of your installations ensures product quality and prevents the risks </a:t>
            </a:r>
            <a:br>
              <a:rPr lang="en-US" spc="-10" dirty="0">
                <a:solidFill>
                  <a:srgbClr val="2E3342"/>
                </a:solidFill>
                <a:latin typeface="Calibri"/>
                <a:cs typeface="Calibri"/>
              </a:rPr>
            </a:br>
            <a:r>
              <a:rPr lang="en-US" spc="-10" dirty="0">
                <a:solidFill>
                  <a:srgbClr val="2E3342"/>
                </a:solidFill>
                <a:latin typeface="Calibri"/>
                <a:cs typeface="Calibri"/>
              </a:rPr>
              <a:t>of contamination as well as the production losses.</a:t>
            </a:r>
          </a:p>
          <a:p>
            <a:pPr marL="12700" marR="5080">
              <a:lnSpc>
                <a:spcPts val="2160"/>
              </a:lnSpc>
              <a:spcBef>
                <a:spcPts val="1000"/>
              </a:spcBef>
            </a:pPr>
            <a:r>
              <a:rPr lang="en-US" spc="-10" dirty="0">
                <a:solidFill>
                  <a:srgbClr val="2E3342"/>
                </a:solidFill>
                <a:latin typeface="Calibri"/>
                <a:cs typeface="Calibri"/>
              </a:rPr>
              <a:t>We design our CIP units to optimize consumption of water, energy and chemicals</a:t>
            </a:r>
            <a:r>
              <a:rPr lang="en-US" dirty="0">
                <a:latin typeface="Calibri"/>
                <a:cs typeface="Calibri"/>
              </a:rPr>
              <a:t>.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6656451" y="1320545"/>
            <a:ext cx="331470" cy="784225"/>
            <a:chOff x="7861344" y="1422038"/>
            <a:chExt cx="331470" cy="784225"/>
          </a:xfrm>
        </p:grpSpPr>
        <p:sp>
          <p:nvSpPr>
            <p:cNvPr id="16" name="object 16"/>
            <p:cNvSpPr/>
            <p:nvPr/>
          </p:nvSpPr>
          <p:spPr>
            <a:xfrm>
              <a:off x="7866838" y="1427533"/>
              <a:ext cx="320675" cy="772795"/>
            </a:xfrm>
            <a:custGeom>
              <a:avLst/>
              <a:gdLst/>
              <a:ahLst/>
              <a:cxnLst/>
              <a:rect l="l" t="t" r="r" b="b"/>
              <a:pathLst>
                <a:path w="320675" h="772794">
                  <a:moveTo>
                    <a:pt x="207203" y="0"/>
                  </a:moveTo>
                  <a:lnTo>
                    <a:pt x="113019" y="0"/>
                  </a:lnTo>
                  <a:lnTo>
                    <a:pt x="94183" y="18847"/>
                  </a:lnTo>
                  <a:lnTo>
                    <a:pt x="94183" y="91976"/>
                  </a:lnTo>
                  <a:lnTo>
                    <a:pt x="7950" y="264534"/>
                  </a:lnTo>
                  <a:lnTo>
                    <a:pt x="4511" y="272575"/>
                  </a:lnTo>
                  <a:lnTo>
                    <a:pt x="2026" y="280931"/>
                  </a:lnTo>
                  <a:lnTo>
                    <a:pt x="516" y="289516"/>
                  </a:lnTo>
                  <a:lnTo>
                    <a:pt x="0" y="298247"/>
                  </a:lnTo>
                  <a:lnTo>
                    <a:pt x="0" y="325082"/>
                  </a:lnTo>
                  <a:lnTo>
                    <a:pt x="1511" y="337477"/>
                  </a:lnTo>
                  <a:lnTo>
                    <a:pt x="5866" y="348994"/>
                  </a:lnTo>
                  <a:lnTo>
                    <a:pt x="12818" y="359157"/>
                  </a:lnTo>
                  <a:lnTo>
                    <a:pt x="22117" y="367489"/>
                  </a:lnTo>
                  <a:lnTo>
                    <a:pt x="12818" y="375820"/>
                  </a:lnTo>
                  <a:lnTo>
                    <a:pt x="5866" y="385983"/>
                  </a:lnTo>
                  <a:lnTo>
                    <a:pt x="1511" y="397501"/>
                  </a:lnTo>
                  <a:lnTo>
                    <a:pt x="0" y="409896"/>
                  </a:lnTo>
                  <a:lnTo>
                    <a:pt x="0" y="419320"/>
                  </a:lnTo>
                  <a:lnTo>
                    <a:pt x="1511" y="431715"/>
                  </a:lnTo>
                  <a:lnTo>
                    <a:pt x="5866" y="443232"/>
                  </a:lnTo>
                  <a:lnTo>
                    <a:pt x="12818" y="453395"/>
                  </a:lnTo>
                  <a:lnTo>
                    <a:pt x="22117" y="461727"/>
                  </a:lnTo>
                  <a:lnTo>
                    <a:pt x="12818" y="470058"/>
                  </a:lnTo>
                  <a:lnTo>
                    <a:pt x="5866" y="480221"/>
                  </a:lnTo>
                  <a:lnTo>
                    <a:pt x="1511" y="491739"/>
                  </a:lnTo>
                  <a:lnTo>
                    <a:pt x="0" y="504134"/>
                  </a:lnTo>
                  <a:lnTo>
                    <a:pt x="0" y="513558"/>
                  </a:lnTo>
                  <a:lnTo>
                    <a:pt x="1511" y="525953"/>
                  </a:lnTo>
                  <a:lnTo>
                    <a:pt x="5866" y="537471"/>
                  </a:lnTo>
                  <a:lnTo>
                    <a:pt x="12818" y="547634"/>
                  </a:lnTo>
                  <a:lnTo>
                    <a:pt x="22117" y="555965"/>
                  </a:lnTo>
                  <a:lnTo>
                    <a:pt x="12818" y="564296"/>
                  </a:lnTo>
                  <a:lnTo>
                    <a:pt x="5866" y="574459"/>
                  </a:lnTo>
                  <a:lnTo>
                    <a:pt x="1511" y="585977"/>
                  </a:lnTo>
                  <a:lnTo>
                    <a:pt x="0" y="598372"/>
                  </a:lnTo>
                  <a:lnTo>
                    <a:pt x="0" y="706746"/>
                  </a:lnTo>
                  <a:lnTo>
                    <a:pt x="19331" y="753370"/>
                  </a:lnTo>
                  <a:lnTo>
                    <a:pt x="65928" y="772714"/>
                  </a:lnTo>
                  <a:lnTo>
                    <a:pt x="254294" y="772714"/>
                  </a:lnTo>
                  <a:lnTo>
                    <a:pt x="279944" y="767510"/>
                  </a:lnTo>
                  <a:lnTo>
                    <a:pt x="300158" y="753865"/>
                  </a:lnTo>
                  <a:lnTo>
                    <a:pt x="65928" y="753865"/>
                  </a:lnTo>
                  <a:lnTo>
                    <a:pt x="47608" y="750147"/>
                  </a:lnTo>
                  <a:lnTo>
                    <a:pt x="32646" y="740047"/>
                  </a:lnTo>
                  <a:lnTo>
                    <a:pt x="22552" y="725076"/>
                  </a:lnTo>
                  <a:lnTo>
                    <a:pt x="18836" y="706746"/>
                  </a:lnTo>
                  <a:lnTo>
                    <a:pt x="18836" y="598372"/>
                  </a:lnTo>
                  <a:lnTo>
                    <a:pt x="21426" y="585535"/>
                  </a:lnTo>
                  <a:lnTo>
                    <a:pt x="28490" y="575051"/>
                  </a:lnTo>
                  <a:lnTo>
                    <a:pt x="38968" y="567981"/>
                  </a:lnTo>
                  <a:lnTo>
                    <a:pt x="51800" y="565389"/>
                  </a:lnTo>
                  <a:lnTo>
                    <a:pt x="84764" y="565389"/>
                  </a:lnTo>
                  <a:lnTo>
                    <a:pt x="84764" y="546541"/>
                  </a:lnTo>
                  <a:lnTo>
                    <a:pt x="38968" y="543949"/>
                  </a:lnTo>
                  <a:lnTo>
                    <a:pt x="18836" y="513558"/>
                  </a:lnTo>
                  <a:lnTo>
                    <a:pt x="18836" y="504134"/>
                  </a:lnTo>
                  <a:lnTo>
                    <a:pt x="21426" y="491297"/>
                  </a:lnTo>
                  <a:lnTo>
                    <a:pt x="28490" y="480813"/>
                  </a:lnTo>
                  <a:lnTo>
                    <a:pt x="38968" y="473743"/>
                  </a:lnTo>
                  <a:lnTo>
                    <a:pt x="51800" y="471151"/>
                  </a:lnTo>
                  <a:lnTo>
                    <a:pt x="84764" y="471151"/>
                  </a:lnTo>
                  <a:lnTo>
                    <a:pt x="84764" y="452303"/>
                  </a:lnTo>
                  <a:lnTo>
                    <a:pt x="38968" y="449711"/>
                  </a:lnTo>
                  <a:lnTo>
                    <a:pt x="18836" y="419320"/>
                  </a:lnTo>
                  <a:lnTo>
                    <a:pt x="18836" y="409896"/>
                  </a:lnTo>
                  <a:lnTo>
                    <a:pt x="21426" y="397059"/>
                  </a:lnTo>
                  <a:lnTo>
                    <a:pt x="28490" y="386575"/>
                  </a:lnTo>
                  <a:lnTo>
                    <a:pt x="38968" y="379505"/>
                  </a:lnTo>
                  <a:lnTo>
                    <a:pt x="51800" y="376912"/>
                  </a:lnTo>
                  <a:lnTo>
                    <a:pt x="84764" y="376912"/>
                  </a:lnTo>
                  <a:lnTo>
                    <a:pt x="84764" y="358065"/>
                  </a:lnTo>
                  <a:lnTo>
                    <a:pt x="38968" y="355473"/>
                  </a:lnTo>
                  <a:lnTo>
                    <a:pt x="18836" y="325082"/>
                  </a:lnTo>
                  <a:lnTo>
                    <a:pt x="18836" y="298247"/>
                  </a:lnTo>
                  <a:lnTo>
                    <a:pt x="109425" y="103622"/>
                  </a:lnTo>
                  <a:lnTo>
                    <a:pt x="231859" y="103622"/>
                  </a:lnTo>
                  <a:lnTo>
                    <a:pt x="226039" y="91976"/>
                  </a:lnTo>
                  <a:lnTo>
                    <a:pt x="226039" y="84775"/>
                  </a:lnTo>
                  <a:lnTo>
                    <a:pt x="113019" y="84774"/>
                  </a:lnTo>
                  <a:lnTo>
                    <a:pt x="113019" y="18847"/>
                  </a:lnTo>
                  <a:lnTo>
                    <a:pt x="226039" y="18847"/>
                  </a:lnTo>
                  <a:lnTo>
                    <a:pt x="224559" y="11496"/>
                  </a:lnTo>
                  <a:lnTo>
                    <a:pt x="220524" y="5507"/>
                  </a:lnTo>
                  <a:lnTo>
                    <a:pt x="214536" y="1476"/>
                  </a:lnTo>
                  <a:lnTo>
                    <a:pt x="207203" y="0"/>
                  </a:lnTo>
                  <a:close/>
                </a:path>
                <a:path w="320675" h="772794">
                  <a:moveTo>
                    <a:pt x="231859" y="103622"/>
                  </a:moveTo>
                  <a:lnTo>
                    <a:pt x="210797" y="103622"/>
                  </a:lnTo>
                  <a:lnTo>
                    <a:pt x="295421" y="272960"/>
                  </a:lnTo>
                  <a:lnTo>
                    <a:pt x="298003" y="278990"/>
                  </a:lnTo>
                  <a:lnTo>
                    <a:pt x="299866" y="285256"/>
                  </a:lnTo>
                  <a:lnTo>
                    <a:pt x="300998" y="291697"/>
                  </a:lnTo>
                  <a:lnTo>
                    <a:pt x="301386" y="298247"/>
                  </a:lnTo>
                  <a:lnTo>
                    <a:pt x="301386" y="325082"/>
                  </a:lnTo>
                  <a:lnTo>
                    <a:pt x="298796" y="337922"/>
                  </a:lnTo>
                  <a:lnTo>
                    <a:pt x="291732" y="348406"/>
                  </a:lnTo>
                  <a:lnTo>
                    <a:pt x="281254" y="355473"/>
                  </a:lnTo>
                  <a:lnTo>
                    <a:pt x="268422" y="358065"/>
                  </a:lnTo>
                  <a:lnTo>
                    <a:pt x="235457" y="358065"/>
                  </a:lnTo>
                  <a:lnTo>
                    <a:pt x="235457" y="376913"/>
                  </a:lnTo>
                  <a:lnTo>
                    <a:pt x="281254" y="379505"/>
                  </a:lnTo>
                  <a:lnTo>
                    <a:pt x="301386" y="409896"/>
                  </a:lnTo>
                  <a:lnTo>
                    <a:pt x="301386" y="419320"/>
                  </a:lnTo>
                  <a:lnTo>
                    <a:pt x="298796" y="432160"/>
                  </a:lnTo>
                  <a:lnTo>
                    <a:pt x="291732" y="442644"/>
                  </a:lnTo>
                  <a:lnTo>
                    <a:pt x="281254" y="449711"/>
                  </a:lnTo>
                  <a:lnTo>
                    <a:pt x="268422" y="452303"/>
                  </a:lnTo>
                  <a:lnTo>
                    <a:pt x="235457" y="452303"/>
                  </a:lnTo>
                  <a:lnTo>
                    <a:pt x="235457" y="471151"/>
                  </a:lnTo>
                  <a:lnTo>
                    <a:pt x="281254" y="473743"/>
                  </a:lnTo>
                  <a:lnTo>
                    <a:pt x="301386" y="504134"/>
                  </a:lnTo>
                  <a:lnTo>
                    <a:pt x="301386" y="513558"/>
                  </a:lnTo>
                  <a:lnTo>
                    <a:pt x="298796" y="526398"/>
                  </a:lnTo>
                  <a:lnTo>
                    <a:pt x="291732" y="536882"/>
                  </a:lnTo>
                  <a:lnTo>
                    <a:pt x="281254" y="543950"/>
                  </a:lnTo>
                  <a:lnTo>
                    <a:pt x="268422" y="546541"/>
                  </a:lnTo>
                  <a:lnTo>
                    <a:pt x="235457" y="546541"/>
                  </a:lnTo>
                  <a:lnTo>
                    <a:pt x="235457" y="565389"/>
                  </a:lnTo>
                  <a:lnTo>
                    <a:pt x="281254" y="567981"/>
                  </a:lnTo>
                  <a:lnTo>
                    <a:pt x="301386" y="598372"/>
                  </a:lnTo>
                  <a:lnTo>
                    <a:pt x="301386" y="706746"/>
                  </a:lnTo>
                  <a:lnTo>
                    <a:pt x="297670" y="725077"/>
                  </a:lnTo>
                  <a:lnTo>
                    <a:pt x="287576" y="740047"/>
                  </a:lnTo>
                  <a:lnTo>
                    <a:pt x="272614" y="750147"/>
                  </a:lnTo>
                  <a:lnTo>
                    <a:pt x="254294" y="753865"/>
                  </a:lnTo>
                  <a:lnTo>
                    <a:pt x="300158" y="753865"/>
                  </a:lnTo>
                  <a:lnTo>
                    <a:pt x="300891" y="753370"/>
                  </a:lnTo>
                  <a:lnTo>
                    <a:pt x="315022" y="732410"/>
                  </a:lnTo>
                  <a:lnTo>
                    <a:pt x="320222" y="706746"/>
                  </a:lnTo>
                  <a:lnTo>
                    <a:pt x="320222" y="598372"/>
                  </a:lnTo>
                  <a:lnTo>
                    <a:pt x="318711" y="585977"/>
                  </a:lnTo>
                  <a:lnTo>
                    <a:pt x="314356" y="574459"/>
                  </a:lnTo>
                  <a:lnTo>
                    <a:pt x="307404" y="564296"/>
                  </a:lnTo>
                  <a:lnTo>
                    <a:pt x="298105" y="555965"/>
                  </a:lnTo>
                  <a:lnTo>
                    <a:pt x="307404" y="547634"/>
                  </a:lnTo>
                  <a:lnTo>
                    <a:pt x="314356" y="537471"/>
                  </a:lnTo>
                  <a:lnTo>
                    <a:pt x="318711" y="525953"/>
                  </a:lnTo>
                  <a:lnTo>
                    <a:pt x="320222" y="513558"/>
                  </a:lnTo>
                  <a:lnTo>
                    <a:pt x="320222" y="504134"/>
                  </a:lnTo>
                  <a:lnTo>
                    <a:pt x="318711" y="491739"/>
                  </a:lnTo>
                  <a:lnTo>
                    <a:pt x="314356" y="480221"/>
                  </a:lnTo>
                  <a:lnTo>
                    <a:pt x="307404" y="470058"/>
                  </a:lnTo>
                  <a:lnTo>
                    <a:pt x="298105" y="461727"/>
                  </a:lnTo>
                  <a:lnTo>
                    <a:pt x="307404" y="453396"/>
                  </a:lnTo>
                  <a:lnTo>
                    <a:pt x="314356" y="443233"/>
                  </a:lnTo>
                  <a:lnTo>
                    <a:pt x="318711" y="431715"/>
                  </a:lnTo>
                  <a:lnTo>
                    <a:pt x="320222" y="419320"/>
                  </a:lnTo>
                  <a:lnTo>
                    <a:pt x="320222" y="409896"/>
                  </a:lnTo>
                  <a:lnTo>
                    <a:pt x="318711" y="397501"/>
                  </a:lnTo>
                  <a:lnTo>
                    <a:pt x="314356" y="385983"/>
                  </a:lnTo>
                  <a:lnTo>
                    <a:pt x="307404" y="375820"/>
                  </a:lnTo>
                  <a:lnTo>
                    <a:pt x="298105" y="367489"/>
                  </a:lnTo>
                  <a:lnTo>
                    <a:pt x="307404" y="359158"/>
                  </a:lnTo>
                  <a:lnTo>
                    <a:pt x="314356" y="348995"/>
                  </a:lnTo>
                  <a:lnTo>
                    <a:pt x="318711" y="337477"/>
                  </a:lnTo>
                  <a:lnTo>
                    <a:pt x="320222" y="325082"/>
                  </a:lnTo>
                  <a:lnTo>
                    <a:pt x="320222" y="298247"/>
                  </a:lnTo>
                  <a:lnTo>
                    <a:pt x="319706" y="289516"/>
                  </a:lnTo>
                  <a:lnTo>
                    <a:pt x="318195" y="280931"/>
                  </a:lnTo>
                  <a:lnTo>
                    <a:pt x="315710" y="272576"/>
                  </a:lnTo>
                  <a:lnTo>
                    <a:pt x="312272" y="264534"/>
                  </a:lnTo>
                  <a:lnTo>
                    <a:pt x="231859" y="103622"/>
                  </a:lnTo>
                  <a:close/>
                </a:path>
                <a:path w="320675" h="772794">
                  <a:moveTo>
                    <a:pt x="226039" y="18847"/>
                  </a:moveTo>
                  <a:lnTo>
                    <a:pt x="207203" y="18847"/>
                  </a:lnTo>
                  <a:lnTo>
                    <a:pt x="207203" y="84775"/>
                  </a:lnTo>
                  <a:lnTo>
                    <a:pt x="226039" y="84775"/>
                  </a:lnTo>
                  <a:lnTo>
                    <a:pt x="226039" y="188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66838" y="1427533"/>
              <a:ext cx="320675" cy="772795"/>
            </a:xfrm>
            <a:custGeom>
              <a:avLst/>
              <a:gdLst/>
              <a:ahLst/>
              <a:cxnLst/>
              <a:rect l="l" t="t" r="r" b="b"/>
              <a:pathLst>
                <a:path w="320675" h="772794">
                  <a:moveTo>
                    <a:pt x="320222" y="325082"/>
                  </a:moveTo>
                  <a:lnTo>
                    <a:pt x="320222" y="298247"/>
                  </a:lnTo>
                  <a:lnTo>
                    <a:pt x="319706" y="289516"/>
                  </a:lnTo>
                  <a:lnTo>
                    <a:pt x="318195" y="280931"/>
                  </a:lnTo>
                  <a:lnTo>
                    <a:pt x="315710" y="272576"/>
                  </a:lnTo>
                  <a:lnTo>
                    <a:pt x="312272" y="264534"/>
                  </a:lnTo>
                  <a:lnTo>
                    <a:pt x="226039" y="91976"/>
                  </a:lnTo>
                  <a:lnTo>
                    <a:pt x="226039" y="18847"/>
                  </a:lnTo>
                  <a:lnTo>
                    <a:pt x="113019" y="0"/>
                  </a:lnTo>
                  <a:lnTo>
                    <a:pt x="105686" y="1476"/>
                  </a:lnTo>
                  <a:lnTo>
                    <a:pt x="99698" y="5507"/>
                  </a:lnTo>
                  <a:lnTo>
                    <a:pt x="95662" y="11496"/>
                  </a:lnTo>
                  <a:lnTo>
                    <a:pt x="94183" y="18847"/>
                  </a:lnTo>
                  <a:lnTo>
                    <a:pt x="94183" y="91976"/>
                  </a:lnTo>
                  <a:lnTo>
                    <a:pt x="7950" y="264534"/>
                  </a:lnTo>
                  <a:lnTo>
                    <a:pt x="4511" y="272575"/>
                  </a:lnTo>
                  <a:lnTo>
                    <a:pt x="2026" y="280931"/>
                  </a:lnTo>
                  <a:lnTo>
                    <a:pt x="516" y="289516"/>
                  </a:lnTo>
                  <a:lnTo>
                    <a:pt x="0" y="298247"/>
                  </a:lnTo>
                  <a:lnTo>
                    <a:pt x="0" y="325082"/>
                  </a:lnTo>
                  <a:lnTo>
                    <a:pt x="1511" y="337477"/>
                  </a:lnTo>
                  <a:lnTo>
                    <a:pt x="5866" y="348994"/>
                  </a:lnTo>
                  <a:lnTo>
                    <a:pt x="12818" y="359157"/>
                  </a:lnTo>
                  <a:lnTo>
                    <a:pt x="22117" y="367489"/>
                  </a:lnTo>
                  <a:lnTo>
                    <a:pt x="12818" y="375820"/>
                  </a:lnTo>
                  <a:lnTo>
                    <a:pt x="5866" y="385983"/>
                  </a:lnTo>
                  <a:lnTo>
                    <a:pt x="1511" y="397501"/>
                  </a:lnTo>
                  <a:lnTo>
                    <a:pt x="0" y="409896"/>
                  </a:lnTo>
                  <a:lnTo>
                    <a:pt x="0" y="419320"/>
                  </a:lnTo>
                  <a:lnTo>
                    <a:pt x="1511" y="431715"/>
                  </a:lnTo>
                  <a:lnTo>
                    <a:pt x="5866" y="443232"/>
                  </a:lnTo>
                  <a:lnTo>
                    <a:pt x="12818" y="453395"/>
                  </a:lnTo>
                  <a:lnTo>
                    <a:pt x="22117" y="461727"/>
                  </a:lnTo>
                  <a:lnTo>
                    <a:pt x="12818" y="470058"/>
                  </a:lnTo>
                  <a:lnTo>
                    <a:pt x="5866" y="480221"/>
                  </a:lnTo>
                  <a:lnTo>
                    <a:pt x="1511" y="491739"/>
                  </a:lnTo>
                  <a:lnTo>
                    <a:pt x="0" y="504134"/>
                  </a:lnTo>
                  <a:lnTo>
                    <a:pt x="0" y="513558"/>
                  </a:lnTo>
                  <a:lnTo>
                    <a:pt x="1511" y="525953"/>
                  </a:lnTo>
                  <a:lnTo>
                    <a:pt x="5866" y="537471"/>
                  </a:lnTo>
                  <a:lnTo>
                    <a:pt x="12818" y="547634"/>
                  </a:lnTo>
                  <a:lnTo>
                    <a:pt x="22117" y="555965"/>
                  </a:lnTo>
                  <a:lnTo>
                    <a:pt x="12818" y="564296"/>
                  </a:lnTo>
                  <a:lnTo>
                    <a:pt x="5866" y="574459"/>
                  </a:lnTo>
                  <a:lnTo>
                    <a:pt x="1511" y="585977"/>
                  </a:lnTo>
                  <a:lnTo>
                    <a:pt x="0" y="598372"/>
                  </a:lnTo>
                  <a:lnTo>
                    <a:pt x="0" y="706746"/>
                  </a:lnTo>
                  <a:lnTo>
                    <a:pt x="19331" y="753370"/>
                  </a:lnTo>
                  <a:lnTo>
                    <a:pt x="65928" y="772714"/>
                  </a:lnTo>
                  <a:lnTo>
                    <a:pt x="254294" y="772714"/>
                  </a:lnTo>
                  <a:lnTo>
                    <a:pt x="279944" y="767510"/>
                  </a:lnTo>
                  <a:lnTo>
                    <a:pt x="300891" y="753370"/>
                  </a:lnTo>
                  <a:lnTo>
                    <a:pt x="315022" y="732410"/>
                  </a:lnTo>
                  <a:lnTo>
                    <a:pt x="320222" y="706746"/>
                  </a:lnTo>
                  <a:lnTo>
                    <a:pt x="320222" y="598372"/>
                  </a:lnTo>
                  <a:lnTo>
                    <a:pt x="318711" y="585977"/>
                  </a:lnTo>
                  <a:lnTo>
                    <a:pt x="314356" y="574459"/>
                  </a:lnTo>
                  <a:lnTo>
                    <a:pt x="307404" y="564296"/>
                  </a:lnTo>
                  <a:lnTo>
                    <a:pt x="298105" y="555965"/>
                  </a:lnTo>
                  <a:lnTo>
                    <a:pt x="307404" y="547634"/>
                  </a:lnTo>
                  <a:lnTo>
                    <a:pt x="314356" y="537471"/>
                  </a:lnTo>
                  <a:lnTo>
                    <a:pt x="318711" y="525953"/>
                  </a:lnTo>
                  <a:lnTo>
                    <a:pt x="320222" y="513558"/>
                  </a:lnTo>
                  <a:lnTo>
                    <a:pt x="320222" y="504134"/>
                  </a:lnTo>
                  <a:lnTo>
                    <a:pt x="318711" y="491739"/>
                  </a:lnTo>
                  <a:lnTo>
                    <a:pt x="314356" y="480221"/>
                  </a:lnTo>
                  <a:lnTo>
                    <a:pt x="307404" y="470058"/>
                  </a:lnTo>
                  <a:lnTo>
                    <a:pt x="298105" y="461727"/>
                  </a:lnTo>
                  <a:lnTo>
                    <a:pt x="307404" y="453396"/>
                  </a:lnTo>
                  <a:lnTo>
                    <a:pt x="314356" y="443233"/>
                  </a:lnTo>
                  <a:lnTo>
                    <a:pt x="318711" y="431715"/>
                  </a:lnTo>
                  <a:lnTo>
                    <a:pt x="320222" y="419320"/>
                  </a:lnTo>
                  <a:lnTo>
                    <a:pt x="320222" y="409896"/>
                  </a:lnTo>
                  <a:lnTo>
                    <a:pt x="318711" y="397501"/>
                  </a:lnTo>
                  <a:lnTo>
                    <a:pt x="314356" y="385983"/>
                  </a:lnTo>
                  <a:lnTo>
                    <a:pt x="307404" y="375820"/>
                  </a:lnTo>
                  <a:lnTo>
                    <a:pt x="298105" y="367489"/>
                  </a:lnTo>
                  <a:lnTo>
                    <a:pt x="307404" y="359158"/>
                  </a:lnTo>
                  <a:lnTo>
                    <a:pt x="314356" y="348995"/>
                  </a:lnTo>
                  <a:lnTo>
                    <a:pt x="318711" y="337477"/>
                  </a:lnTo>
                  <a:lnTo>
                    <a:pt x="320222" y="325082"/>
                  </a:lnTo>
                  <a:close/>
                </a:path>
                <a:path w="320675" h="772794">
                  <a:moveTo>
                    <a:pt x="113019" y="18847"/>
                  </a:moveTo>
                  <a:lnTo>
                    <a:pt x="207203" y="18847"/>
                  </a:lnTo>
                  <a:lnTo>
                    <a:pt x="207203" y="84775"/>
                  </a:lnTo>
                  <a:lnTo>
                    <a:pt x="113019" y="84774"/>
                  </a:lnTo>
                  <a:lnTo>
                    <a:pt x="113019" y="18847"/>
                  </a:lnTo>
                  <a:close/>
                </a:path>
                <a:path w="320675" h="772794">
                  <a:moveTo>
                    <a:pt x="301386" y="325082"/>
                  </a:moveTo>
                  <a:lnTo>
                    <a:pt x="298796" y="337922"/>
                  </a:lnTo>
                  <a:lnTo>
                    <a:pt x="291732" y="348406"/>
                  </a:lnTo>
                  <a:lnTo>
                    <a:pt x="281254" y="355473"/>
                  </a:lnTo>
                  <a:lnTo>
                    <a:pt x="268422" y="358065"/>
                  </a:lnTo>
                  <a:lnTo>
                    <a:pt x="235457" y="358065"/>
                  </a:lnTo>
                  <a:lnTo>
                    <a:pt x="235457" y="376913"/>
                  </a:lnTo>
                  <a:lnTo>
                    <a:pt x="281254" y="379505"/>
                  </a:lnTo>
                  <a:lnTo>
                    <a:pt x="301386" y="409896"/>
                  </a:lnTo>
                  <a:lnTo>
                    <a:pt x="301386" y="419320"/>
                  </a:lnTo>
                  <a:lnTo>
                    <a:pt x="298796" y="432160"/>
                  </a:lnTo>
                  <a:lnTo>
                    <a:pt x="291732" y="442644"/>
                  </a:lnTo>
                  <a:lnTo>
                    <a:pt x="281254" y="449711"/>
                  </a:lnTo>
                  <a:lnTo>
                    <a:pt x="268422" y="452303"/>
                  </a:lnTo>
                  <a:lnTo>
                    <a:pt x="235457" y="452303"/>
                  </a:lnTo>
                  <a:lnTo>
                    <a:pt x="235457" y="471151"/>
                  </a:lnTo>
                  <a:lnTo>
                    <a:pt x="281254" y="473743"/>
                  </a:lnTo>
                  <a:lnTo>
                    <a:pt x="301386" y="504134"/>
                  </a:lnTo>
                  <a:lnTo>
                    <a:pt x="301386" y="513558"/>
                  </a:lnTo>
                  <a:lnTo>
                    <a:pt x="298796" y="526398"/>
                  </a:lnTo>
                  <a:lnTo>
                    <a:pt x="291732" y="536882"/>
                  </a:lnTo>
                  <a:lnTo>
                    <a:pt x="281254" y="543950"/>
                  </a:lnTo>
                  <a:lnTo>
                    <a:pt x="268422" y="546541"/>
                  </a:lnTo>
                  <a:lnTo>
                    <a:pt x="235457" y="546541"/>
                  </a:lnTo>
                  <a:lnTo>
                    <a:pt x="235457" y="565389"/>
                  </a:lnTo>
                  <a:lnTo>
                    <a:pt x="281254" y="567981"/>
                  </a:lnTo>
                  <a:lnTo>
                    <a:pt x="301386" y="598372"/>
                  </a:lnTo>
                  <a:lnTo>
                    <a:pt x="301386" y="706746"/>
                  </a:lnTo>
                  <a:lnTo>
                    <a:pt x="297670" y="725077"/>
                  </a:lnTo>
                  <a:lnTo>
                    <a:pt x="287576" y="740047"/>
                  </a:lnTo>
                  <a:lnTo>
                    <a:pt x="272614" y="750147"/>
                  </a:lnTo>
                  <a:lnTo>
                    <a:pt x="254294" y="753865"/>
                  </a:lnTo>
                  <a:lnTo>
                    <a:pt x="65928" y="753865"/>
                  </a:lnTo>
                  <a:lnTo>
                    <a:pt x="47608" y="750147"/>
                  </a:lnTo>
                  <a:lnTo>
                    <a:pt x="32646" y="740047"/>
                  </a:lnTo>
                  <a:lnTo>
                    <a:pt x="22552" y="725076"/>
                  </a:lnTo>
                  <a:lnTo>
                    <a:pt x="18836" y="706746"/>
                  </a:lnTo>
                  <a:lnTo>
                    <a:pt x="18836" y="598372"/>
                  </a:lnTo>
                  <a:lnTo>
                    <a:pt x="21426" y="585535"/>
                  </a:lnTo>
                  <a:lnTo>
                    <a:pt x="28490" y="575051"/>
                  </a:lnTo>
                  <a:lnTo>
                    <a:pt x="38968" y="567981"/>
                  </a:lnTo>
                  <a:lnTo>
                    <a:pt x="51800" y="565389"/>
                  </a:lnTo>
                  <a:lnTo>
                    <a:pt x="84764" y="565389"/>
                  </a:lnTo>
                  <a:lnTo>
                    <a:pt x="84764" y="546541"/>
                  </a:lnTo>
                  <a:lnTo>
                    <a:pt x="38968" y="543949"/>
                  </a:lnTo>
                  <a:lnTo>
                    <a:pt x="18836" y="513558"/>
                  </a:lnTo>
                  <a:lnTo>
                    <a:pt x="18836" y="504134"/>
                  </a:lnTo>
                  <a:lnTo>
                    <a:pt x="21426" y="491297"/>
                  </a:lnTo>
                  <a:lnTo>
                    <a:pt x="28490" y="480813"/>
                  </a:lnTo>
                  <a:lnTo>
                    <a:pt x="38968" y="473743"/>
                  </a:lnTo>
                  <a:lnTo>
                    <a:pt x="51800" y="471151"/>
                  </a:lnTo>
                  <a:lnTo>
                    <a:pt x="84764" y="471151"/>
                  </a:lnTo>
                  <a:lnTo>
                    <a:pt x="84764" y="452303"/>
                  </a:lnTo>
                  <a:lnTo>
                    <a:pt x="38968" y="449711"/>
                  </a:lnTo>
                  <a:lnTo>
                    <a:pt x="18836" y="419320"/>
                  </a:lnTo>
                  <a:lnTo>
                    <a:pt x="18836" y="409896"/>
                  </a:lnTo>
                  <a:lnTo>
                    <a:pt x="21426" y="397059"/>
                  </a:lnTo>
                  <a:lnTo>
                    <a:pt x="28490" y="386575"/>
                  </a:lnTo>
                  <a:lnTo>
                    <a:pt x="38968" y="379505"/>
                  </a:lnTo>
                  <a:lnTo>
                    <a:pt x="51800" y="376912"/>
                  </a:lnTo>
                  <a:lnTo>
                    <a:pt x="84764" y="376912"/>
                  </a:lnTo>
                  <a:lnTo>
                    <a:pt x="84764" y="358065"/>
                  </a:lnTo>
                  <a:lnTo>
                    <a:pt x="38968" y="355473"/>
                  </a:lnTo>
                  <a:lnTo>
                    <a:pt x="18836" y="325082"/>
                  </a:lnTo>
                  <a:lnTo>
                    <a:pt x="18836" y="298247"/>
                  </a:lnTo>
                  <a:lnTo>
                    <a:pt x="109425" y="103622"/>
                  </a:lnTo>
                  <a:lnTo>
                    <a:pt x="210797" y="103622"/>
                  </a:lnTo>
                  <a:lnTo>
                    <a:pt x="295421" y="272960"/>
                  </a:lnTo>
                  <a:lnTo>
                    <a:pt x="301386" y="298247"/>
                  </a:lnTo>
                  <a:lnTo>
                    <a:pt x="301386" y="325082"/>
                  </a:lnTo>
                  <a:close/>
                </a:path>
              </a:pathLst>
            </a:custGeom>
            <a:ln w="10991">
              <a:solidFill>
                <a:srgbClr val="00AF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EE931AD5-0DB9-6AE5-7F0A-BE687917C6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59092" y="3102774"/>
            <a:ext cx="1838323" cy="6524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60069" y="761"/>
            <a:ext cx="0" cy="1320800"/>
          </a:xfrm>
          <a:custGeom>
            <a:avLst/>
            <a:gdLst/>
            <a:ahLst/>
            <a:cxnLst/>
            <a:rect l="l" t="t" r="r" b="b"/>
            <a:pathLst>
              <a:path h="1320800">
                <a:moveTo>
                  <a:pt x="0" y="0"/>
                </a:moveTo>
                <a:lnTo>
                  <a:pt x="0" y="13208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4900" y="0"/>
            <a:ext cx="4686300" cy="3733800"/>
          </a:xfrm>
          <a:custGeom>
            <a:avLst/>
            <a:gdLst/>
            <a:ahLst/>
            <a:cxnLst/>
            <a:rect l="l" t="t" r="r" b="b"/>
            <a:pathLst>
              <a:path w="4686300" h="3733800">
                <a:moveTo>
                  <a:pt x="4686300" y="0"/>
                </a:moveTo>
                <a:lnTo>
                  <a:pt x="3045333" y="0"/>
                </a:lnTo>
                <a:lnTo>
                  <a:pt x="3044871" y="42682"/>
                </a:lnTo>
                <a:lnTo>
                  <a:pt x="3043491" y="85185"/>
                </a:lnTo>
                <a:lnTo>
                  <a:pt x="3041200" y="127505"/>
                </a:lnTo>
                <a:lnTo>
                  <a:pt x="3038006" y="169633"/>
                </a:lnTo>
                <a:lnTo>
                  <a:pt x="3033917" y="211566"/>
                </a:lnTo>
                <a:lnTo>
                  <a:pt x="3028939" y="253296"/>
                </a:lnTo>
                <a:lnTo>
                  <a:pt x="3023081" y="294817"/>
                </a:lnTo>
                <a:lnTo>
                  <a:pt x="3016349" y="336124"/>
                </a:lnTo>
                <a:lnTo>
                  <a:pt x="3008753" y="377211"/>
                </a:lnTo>
                <a:lnTo>
                  <a:pt x="3000298" y="418071"/>
                </a:lnTo>
                <a:lnTo>
                  <a:pt x="2990993" y="458698"/>
                </a:lnTo>
                <a:lnTo>
                  <a:pt x="2980845" y="499087"/>
                </a:lnTo>
                <a:lnTo>
                  <a:pt x="2969862" y="539231"/>
                </a:lnTo>
                <a:lnTo>
                  <a:pt x="2958052" y="579125"/>
                </a:lnTo>
                <a:lnTo>
                  <a:pt x="2945421" y="618763"/>
                </a:lnTo>
                <a:lnTo>
                  <a:pt x="2931977" y="658137"/>
                </a:lnTo>
                <a:lnTo>
                  <a:pt x="2917729" y="697243"/>
                </a:lnTo>
                <a:lnTo>
                  <a:pt x="2902683" y="736075"/>
                </a:lnTo>
                <a:lnTo>
                  <a:pt x="2886846" y="774626"/>
                </a:lnTo>
                <a:lnTo>
                  <a:pt x="2870228" y="812890"/>
                </a:lnTo>
                <a:lnTo>
                  <a:pt x="2852835" y="850862"/>
                </a:lnTo>
                <a:lnTo>
                  <a:pt x="2834674" y="888534"/>
                </a:lnTo>
                <a:lnTo>
                  <a:pt x="2815754" y="925903"/>
                </a:lnTo>
                <a:lnTo>
                  <a:pt x="2796081" y="962960"/>
                </a:lnTo>
                <a:lnTo>
                  <a:pt x="2775664" y="999701"/>
                </a:lnTo>
                <a:lnTo>
                  <a:pt x="2754509" y="1036119"/>
                </a:lnTo>
                <a:lnTo>
                  <a:pt x="2732625" y="1072209"/>
                </a:lnTo>
                <a:lnTo>
                  <a:pt x="2710019" y="1107963"/>
                </a:lnTo>
                <a:lnTo>
                  <a:pt x="2686699" y="1143377"/>
                </a:lnTo>
                <a:lnTo>
                  <a:pt x="2662672" y="1178445"/>
                </a:lnTo>
                <a:lnTo>
                  <a:pt x="2637945" y="1213159"/>
                </a:lnTo>
                <a:lnTo>
                  <a:pt x="2612526" y="1247515"/>
                </a:lnTo>
                <a:lnTo>
                  <a:pt x="2586424" y="1281506"/>
                </a:lnTo>
                <a:lnTo>
                  <a:pt x="2559644" y="1315126"/>
                </a:lnTo>
                <a:lnTo>
                  <a:pt x="2532195" y="1348369"/>
                </a:lnTo>
                <a:lnTo>
                  <a:pt x="2504085" y="1381229"/>
                </a:lnTo>
                <a:lnTo>
                  <a:pt x="2475321" y="1413701"/>
                </a:lnTo>
                <a:lnTo>
                  <a:pt x="2445910" y="1445777"/>
                </a:lnTo>
                <a:lnTo>
                  <a:pt x="2415860" y="1477453"/>
                </a:lnTo>
                <a:lnTo>
                  <a:pt x="2385179" y="1508722"/>
                </a:lnTo>
                <a:lnTo>
                  <a:pt x="2353873" y="1539578"/>
                </a:lnTo>
                <a:lnTo>
                  <a:pt x="2321952" y="1570015"/>
                </a:lnTo>
                <a:lnTo>
                  <a:pt x="2289422" y="1600027"/>
                </a:lnTo>
                <a:lnTo>
                  <a:pt x="2256290" y="1629608"/>
                </a:lnTo>
                <a:lnTo>
                  <a:pt x="2222565" y="1658752"/>
                </a:lnTo>
                <a:lnTo>
                  <a:pt x="2188254" y="1687454"/>
                </a:lnTo>
                <a:lnTo>
                  <a:pt x="2153364" y="1715706"/>
                </a:lnTo>
                <a:lnTo>
                  <a:pt x="2117903" y="1743503"/>
                </a:lnTo>
                <a:lnTo>
                  <a:pt x="2081879" y="1770840"/>
                </a:lnTo>
                <a:lnTo>
                  <a:pt x="2045298" y="1797709"/>
                </a:lnTo>
                <a:lnTo>
                  <a:pt x="2008170" y="1824105"/>
                </a:lnTo>
                <a:lnTo>
                  <a:pt x="1970500" y="1850022"/>
                </a:lnTo>
                <a:lnTo>
                  <a:pt x="1932297" y="1875454"/>
                </a:lnTo>
                <a:lnTo>
                  <a:pt x="1893569" y="1900396"/>
                </a:lnTo>
                <a:lnTo>
                  <a:pt x="1854322" y="1924839"/>
                </a:lnTo>
                <a:lnTo>
                  <a:pt x="1814565" y="1948780"/>
                </a:lnTo>
                <a:lnTo>
                  <a:pt x="1774304" y="1972212"/>
                </a:lnTo>
                <a:lnTo>
                  <a:pt x="1733549" y="1995129"/>
                </a:lnTo>
                <a:lnTo>
                  <a:pt x="1692305" y="2017524"/>
                </a:lnTo>
                <a:lnTo>
                  <a:pt x="1650580" y="2039393"/>
                </a:lnTo>
                <a:lnTo>
                  <a:pt x="1608383" y="2060728"/>
                </a:lnTo>
                <a:lnTo>
                  <a:pt x="1565721" y="2081524"/>
                </a:lnTo>
                <a:lnTo>
                  <a:pt x="1522600" y="2101775"/>
                </a:lnTo>
                <a:lnTo>
                  <a:pt x="1479030" y="2121475"/>
                </a:lnTo>
                <a:lnTo>
                  <a:pt x="1435016" y="2140617"/>
                </a:lnTo>
                <a:lnTo>
                  <a:pt x="1390568" y="2159196"/>
                </a:lnTo>
                <a:lnTo>
                  <a:pt x="1345692" y="2177206"/>
                </a:lnTo>
                <a:lnTo>
                  <a:pt x="1300396" y="2194641"/>
                </a:lnTo>
                <a:lnTo>
                  <a:pt x="1254688" y="2211495"/>
                </a:lnTo>
                <a:lnTo>
                  <a:pt x="1208574" y="2227761"/>
                </a:lnTo>
                <a:lnTo>
                  <a:pt x="1162063" y="2243434"/>
                </a:lnTo>
                <a:lnTo>
                  <a:pt x="1115163" y="2258507"/>
                </a:lnTo>
                <a:lnTo>
                  <a:pt x="1067880" y="2272976"/>
                </a:lnTo>
                <a:lnTo>
                  <a:pt x="1020222" y="2286833"/>
                </a:lnTo>
                <a:lnTo>
                  <a:pt x="972197" y="2300072"/>
                </a:lnTo>
                <a:lnTo>
                  <a:pt x="923813" y="2312689"/>
                </a:lnTo>
                <a:lnTo>
                  <a:pt x="875076" y="2324676"/>
                </a:lnTo>
                <a:lnTo>
                  <a:pt x="825995" y="2336027"/>
                </a:lnTo>
                <a:lnTo>
                  <a:pt x="776577" y="2346737"/>
                </a:lnTo>
                <a:lnTo>
                  <a:pt x="726829" y="2356800"/>
                </a:lnTo>
                <a:lnTo>
                  <a:pt x="676760" y="2366209"/>
                </a:lnTo>
                <a:lnTo>
                  <a:pt x="626376" y="2374959"/>
                </a:lnTo>
                <a:lnTo>
                  <a:pt x="575685" y="2383044"/>
                </a:lnTo>
                <a:lnTo>
                  <a:pt x="524695" y="2390457"/>
                </a:lnTo>
                <a:lnTo>
                  <a:pt x="473414" y="2397192"/>
                </a:lnTo>
                <a:lnTo>
                  <a:pt x="421848" y="2403245"/>
                </a:lnTo>
                <a:lnTo>
                  <a:pt x="370006" y="2408607"/>
                </a:lnTo>
                <a:lnTo>
                  <a:pt x="317895" y="2413274"/>
                </a:lnTo>
                <a:lnTo>
                  <a:pt x="265522" y="2417240"/>
                </a:lnTo>
                <a:lnTo>
                  <a:pt x="212895" y="2420498"/>
                </a:lnTo>
                <a:lnTo>
                  <a:pt x="160022" y="2423042"/>
                </a:lnTo>
                <a:lnTo>
                  <a:pt x="106910" y="2424867"/>
                </a:lnTo>
                <a:lnTo>
                  <a:pt x="53567" y="2425967"/>
                </a:lnTo>
                <a:lnTo>
                  <a:pt x="0" y="2426335"/>
                </a:lnTo>
                <a:lnTo>
                  <a:pt x="0" y="3733800"/>
                </a:lnTo>
                <a:lnTo>
                  <a:pt x="1346" y="3733800"/>
                </a:lnTo>
                <a:lnTo>
                  <a:pt x="479171" y="3714623"/>
                </a:lnTo>
                <a:lnTo>
                  <a:pt x="532385" y="3710072"/>
                </a:lnTo>
                <a:lnTo>
                  <a:pt x="585419" y="3705049"/>
                </a:lnTo>
                <a:lnTo>
                  <a:pt x="638271" y="3699557"/>
                </a:lnTo>
                <a:lnTo>
                  <a:pt x="690937" y="3693599"/>
                </a:lnTo>
                <a:lnTo>
                  <a:pt x="743413" y="3687177"/>
                </a:lnTo>
                <a:lnTo>
                  <a:pt x="795696" y="3680294"/>
                </a:lnTo>
                <a:lnTo>
                  <a:pt x="847783" y="3672953"/>
                </a:lnTo>
                <a:lnTo>
                  <a:pt x="899670" y="3665156"/>
                </a:lnTo>
                <a:lnTo>
                  <a:pt x="951354" y="3656906"/>
                </a:lnTo>
                <a:lnTo>
                  <a:pt x="1002832" y="3648206"/>
                </a:lnTo>
                <a:lnTo>
                  <a:pt x="1054100" y="3639059"/>
                </a:lnTo>
                <a:lnTo>
                  <a:pt x="1105154" y="3629467"/>
                </a:lnTo>
                <a:lnTo>
                  <a:pt x="1155992" y="3619432"/>
                </a:lnTo>
                <a:lnTo>
                  <a:pt x="1206610" y="3608958"/>
                </a:lnTo>
                <a:lnTo>
                  <a:pt x="1257005" y="3598048"/>
                </a:lnTo>
                <a:lnTo>
                  <a:pt x="1307172" y="3586703"/>
                </a:lnTo>
                <a:lnTo>
                  <a:pt x="1357110" y="3574927"/>
                </a:lnTo>
                <a:lnTo>
                  <a:pt x="1406814" y="3562722"/>
                </a:lnTo>
                <a:lnTo>
                  <a:pt x="1456281" y="3550091"/>
                </a:lnTo>
                <a:lnTo>
                  <a:pt x="1505508" y="3537037"/>
                </a:lnTo>
                <a:lnTo>
                  <a:pt x="1554492" y="3523562"/>
                </a:lnTo>
                <a:lnTo>
                  <a:pt x="1603228" y="3509669"/>
                </a:lnTo>
                <a:lnTo>
                  <a:pt x="1651714" y="3495361"/>
                </a:lnTo>
                <a:lnTo>
                  <a:pt x="1699946" y="3480641"/>
                </a:lnTo>
                <a:lnTo>
                  <a:pt x="1747921" y="3465510"/>
                </a:lnTo>
                <a:lnTo>
                  <a:pt x="1795636" y="3449973"/>
                </a:lnTo>
                <a:lnTo>
                  <a:pt x="1843086" y="3434031"/>
                </a:lnTo>
                <a:lnTo>
                  <a:pt x="1890270" y="3417687"/>
                </a:lnTo>
                <a:lnTo>
                  <a:pt x="1937182" y="3400944"/>
                </a:lnTo>
                <a:lnTo>
                  <a:pt x="1983821" y="3383805"/>
                </a:lnTo>
                <a:lnTo>
                  <a:pt x="2030182" y="3366272"/>
                </a:lnTo>
                <a:lnTo>
                  <a:pt x="2076262" y="3348348"/>
                </a:lnTo>
                <a:lnTo>
                  <a:pt x="2122058" y="3330036"/>
                </a:lnTo>
                <a:lnTo>
                  <a:pt x="2167567" y="3311338"/>
                </a:lnTo>
                <a:lnTo>
                  <a:pt x="2212784" y="3292257"/>
                </a:lnTo>
                <a:lnTo>
                  <a:pt x="2257708" y="3272796"/>
                </a:lnTo>
                <a:lnTo>
                  <a:pt x="2302333" y="3252957"/>
                </a:lnTo>
                <a:lnTo>
                  <a:pt x="2346658" y="3232744"/>
                </a:lnTo>
                <a:lnTo>
                  <a:pt x="2390678" y="3212158"/>
                </a:lnTo>
                <a:lnTo>
                  <a:pt x="2434390" y="3191203"/>
                </a:lnTo>
                <a:lnTo>
                  <a:pt x="2477791" y="3169881"/>
                </a:lnTo>
                <a:lnTo>
                  <a:pt x="2520877" y="3148195"/>
                </a:lnTo>
                <a:lnTo>
                  <a:pt x="2563645" y="3126148"/>
                </a:lnTo>
                <a:lnTo>
                  <a:pt x="2606092" y="3103742"/>
                </a:lnTo>
                <a:lnTo>
                  <a:pt x="2648215" y="3080979"/>
                </a:lnTo>
                <a:lnTo>
                  <a:pt x="2690009" y="3057864"/>
                </a:lnTo>
                <a:lnTo>
                  <a:pt x="2731471" y="3034398"/>
                </a:lnTo>
                <a:lnTo>
                  <a:pt x="2772599" y="3010584"/>
                </a:lnTo>
                <a:lnTo>
                  <a:pt x="2813389" y="2986425"/>
                </a:lnTo>
                <a:lnTo>
                  <a:pt x="2853836" y="2961923"/>
                </a:lnTo>
                <a:lnTo>
                  <a:pt x="2893939" y="2937081"/>
                </a:lnTo>
                <a:lnTo>
                  <a:pt x="2933694" y="2911902"/>
                </a:lnTo>
                <a:lnTo>
                  <a:pt x="2973096" y="2886389"/>
                </a:lnTo>
                <a:lnTo>
                  <a:pt x="3012144" y="2860544"/>
                </a:lnTo>
                <a:lnTo>
                  <a:pt x="3050833" y="2834370"/>
                </a:lnTo>
                <a:lnTo>
                  <a:pt x="3089160" y="2807869"/>
                </a:lnTo>
                <a:lnTo>
                  <a:pt x="3127122" y="2781045"/>
                </a:lnTo>
                <a:lnTo>
                  <a:pt x="3164715" y="2753899"/>
                </a:lnTo>
                <a:lnTo>
                  <a:pt x="3201936" y="2726436"/>
                </a:lnTo>
                <a:lnTo>
                  <a:pt x="3238781" y="2698656"/>
                </a:lnTo>
                <a:lnTo>
                  <a:pt x="3275248" y="2670564"/>
                </a:lnTo>
                <a:lnTo>
                  <a:pt x="3311333" y="2642162"/>
                </a:lnTo>
                <a:lnTo>
                  <a:pt x="3347032" y="2613452"/>
                </a:lnTo>
                <a:lnTo>
                  <a:pt x="3382342" y="2584437"/>
                </a:lnTo>
                <a:lnTo>
                  <a:pt x="3417260" y="2555120"/>
                </a:lnTo>
                <a:lnTo>
                  <a:pt x="3451782" y="2525503"/>
                </a:lnTo>
                <a:lnTo>
                  <a:pt x="3485905" y="2495589"/>
                </a:lnTo>
                <a:lnTo>
                  <a:pt x="3519625" y="2465382"/>
                </a:lnTo>
                <a:lnTo>
                  <a:pt x="3552940" y="2434883"/>
                </a:lnTo>
                <a:lnTo>
                  <a:pt x="3585845" y="2404095"/>
                </a:lnTo>
                <a:lnTo>
                  <a:pt x="3618338" y="2373022"/>
                </a:lnTo>
                <a:lnTo>
                  <a:pt x="3650415" y="2341665"/>
                </a:lnTo>
                <a:lnTo>
                  <a:pt x="3682073" y="2310027"/>
                </a:lnTo>
                <a:lnTo>
                  <a:pt x="3713308" y="2278112"/>
                </a:lnTo>
                <a:lnTo>
                  <a:pt x="3744116" y="2245921"/>
                </a:lnTo>
                <a:lnTo>
                  <a:pt x="3774495" y="2213457"/>
                </a:lnTo>
                <a:lnTo>
                  <a:pt x="3804442" y="2180724"/>
                </a:lnTo>
                <a:lnTo>
                  <a:pt x="3833952" y="2147724"/>
                </a:lnTo>
                <a:lnTo>
                  <a:pt x="3863022" y="2114459"/>
                </a:lnTo>
                <a:lnTo>
                  <a:pt x="3891650" y="2080932"/>
                </a:lnTo>
                <a:lnTo>
                  <a:pt x="3919831" y="2047146"/>
                </a:lnTo>
                <a:lnTo>
                  <a:pt x="3947562" y="2013104"/>
                </a:lnTo>
                <a:lnTo>
                  <a:pt x="3974840" y="1978808"/>
                </a:lnTo>
                <a:lnTo>
                  <a:pt x="4001662" y="1944261"/>
                </a:lnTo>
                <a:lnTo>
                  <a:pt x="4028023" y="1909465"/>
                </a:lnTo>
                <a:lnTo>
                  <a:pt x="4053922" y="1874424"/>
                </a:lnTo>
                <a:lnTo>
                  <a:pt x="4079353" y="1839140"/>
                </a:lnTo>
                <a:lnTo>
                  <a:pt x="4104315" y="1803616"/>
                </a:lnTo>
                <a:lnTo>
                  <a:pt x="4128803" y="1767854"/>
                </a:lnTo>
                <a:lnTo>
                  <a:pt x="4152815" y="1731857"/>
                </a:lnTo>
                <a:lnTo>
                  <a:pt x="4176346" y="1695629"/>
                </a:lnTo>
                <a:lnTo>
                  <a:pt x="4199394" y="1659170"/>
                </a:lnTo>
                <a:lnTo>
                  <a:pt x="4221954" y="1622485"/>
                </a:lnTo>
                <a:lnTo>
                  <a:pt x="4244025" y="1585576"/>
                </a:lnTo>
                <a:lnTo>
                  <a:pt x="4265601" y="1548445"/>
                </a:lnTo>
                <a:lnTo>
                  <a:pt x="4286681" y="1511096"/>
                </a:lnTo>
                <a:lnTo>
                  <a:pt x="4307260" y="1473530"/>
                </a:lnTo>
                <a:lnTo>
                  <a:pt x="4327336" y="1435751"/>
                </a:lnTo>
                <a:lnTo>
                  <a:pt x="4346904" y="1397762"/>
                </a:lnTo>
                <a:lnTo>
                  <a:pt x="4365961" y="1359564"/>
                </a:lnTo>
                <a:lnTo>
                  <a:pt x="4384505" y="1321161"/>
                </a:lnTo>
                <a:lnTo>
                  <a:pt x="4402531" y="1282556"/>
                </a:lnTo>
                <a:lnTo>
                  <a:pt x="4420037" y="1243751"/>
                </a:lnTo>
                <a:lnTo>
                  <a:pt x="4437018" y="1204749"/>
                </a:lnTo>
                <a:lnTo>
                  <a:pt x="4453472" y="1165552"/>
                </a:lnTo>
                <a:lnTo>
                  <a:pt x="4469395" y="1126163"/>
                </a:lnTo>
                <a:lnTo>
                  <a:pt x="4484784" y="1086585"/>
                </a:lnTo>
                <a:lnTo>
                  <a:pt x="4499635" y="1046821"/>
                </a:lnTo>
                <a:lnTo>
                  <a:pt x="4513945" y="1006873"/>
                </a:lnTo>
                <a:lnTo>
                  <a:pt x="4527711" y="966744"/>
                </a:lnTo>
                <a:lnTo>
                  <a:pt x="4540929" y="926437"/>
                </a:lnTo>
                <a:lnTo>
                  <a:pt x="4553595" y="885953"/>
                </a:lnTo>
                <a:lnTo>
                  <a:pt x="4565708" y="845297"/>
                </a:lnTo>
                <a:lnTo>
                  <a:pt x="4577262" y="804471"/>
                </a:lnTo>
                <a:lnTo>
                  <a:pt x="4588255" y="763477"/>
                </a:lnTo>
                <a:lnTo>
                  <a:pt x="4598684" y="722319"/>
                </a:lnTo>
                <a:lnTo>
                  <a:pt x="4608544" y="680998"/>
                </a:lnTo>
                <a:lnTo>
                  <a:pt x="4617833" y="639517"/>
                </a:lnTo>
                <a:lnTo>
                  <a:pt x="4626547" y="597880"/>
                </a:lnTo>
                <a:lnTo>
                  <a:pt x="4634683" y="556088"/>
                </a:lnTo>
                <a:lnTo>
                  <a:pt x="4642238" y="514146"/>
                </a:lnTo>
                <a:lnTo>
                  <a:pt x="4649207" y="472054"/>
                </a:lnTo>
                <a:lnTo>
                  <a:pt x="4655588" y="429816"/>
                </a:lnTo>
                <a:lnTo>
                  <a:pt x="4661378" y="387435"/>
                </a:lnTo>
                <a:lnTo>
                  <a:pt x="4666572" y="344914"/>
                </a:lnTo>
                <a:lnTo>
                  <a:pt x="4671168" y="302254"/>
                </a:lnTo>
                <a:lnTo>
                  <a:pt x="4675162" y="259459"/>
                </a:lnTo>
                <a:lnTo>
                  <a:pt x="4678551" y="216532"/>
                </a:lnTo>
                <a:lnTo>
                  <a:pt x="4681332" y="173474"/>
                </a:lnTo>
                <a:lnTo>
                  <a:pt x="4683500" y="130290"/>
                </a:lnTo>
                <a:lnTo>
                  <a:pt x="4685053" y="86981"/>
                </a:lnTo>
                <a:lnTo>
                  <a:pt x="4685987" y="43550"/>
                </a:lnTo>
                <a:lnTo>
                  <a:pt x="4686300" y="0"/>
                </a:lnTo>
                <a:close/>
              </a:path>
            </a:pathLst>
          </a:custGeom>
          <a:solidFill>
            <a:srgbClr val="498EF1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80447" y="6170676"/>
            <a:ext cx="2512060" cy="687705"/>
          </a:xfrm>
          <a:custGeom>
            <a:avLst/>
            <a:gdLst/>
            <a:ahLst/>
            <a:cxnLst/>
            <a:rect l="l" t="t" r="r" b="b"/>
            <a:pathLst>
              <a:path w="2512059" h="687704">
                <a:moveTo>
                  <a:pt x="1255776" y="0"/>
                </a:moveTo>
                <a:lnTo>
                  <a:pt x="1204561" y="859"/>
                </a:lnTo>
                <a:lnTo>
                  <a:pt x="1153779" y="3421"/>
                </a:lnTo>
                <a:lnTo>
                  <a:pt x="1103458" y="7656"/>
                </a:lnTo>
                <a:lnTo>
                  <a:pt x="1053627" y="13538"/>
                </a:lnTo>
                <a:lnTo>
                  <a:pt x="1004311" y="21039"/>
                </a:lnTo>
                <a:lnTo>
                  <a:pt x="955540" y="30130"/>
                </a:lnTo>
                <a:lnTo>
                  <a:pt x="907341" y="40785"/>
                </a:lnTo>
                <a:lnTo>
                  <a:pt x="859742" y="52976"/>
                </a:lnTo>
                <a:lnTo>
                  <a:pt x="812770" y="66675"/>
                </a:lnTo>
                <a:lnTo>
                  <a:pt x="766454" y="81855"/>
                </a:lnTo>
                <a:lnTo>
                  <a:pt x="720820" y="98488"/>
                </a:lnTo>
                <a:lnTo>
                  <a:pt x="675898" y="116546"/>
                </a:lnTo>
                <a:lnTo>
                  <a:pt x="631713" y="136003"/>
                </a:lnTo>
                <a:lnTo>
                  <a:pt x="588295" y="156829"/>
                </a:lnTo>
                <a:lnTo>
                  <a:pt x="545671" y="178998"/>
                </a:lnTo>
                <a:lnTo>
                  <a:pt x="503868" y="202482"/>
                </a:lnTo>
                <a:lnTo>
                  <a:pt x="462915" y="227253"/>
                </a:lnTo>
                <a:lnTo>
                  <a:pt x="422839" y="253285"/>
                </a:lnTo>
                <a:lnTo>
                  <a:pt x="383668" y="280548"/>
                </a:lnTo>
                <a:lnTo>
                  <a:pt x="345430" y="309016"/>
                </a:lnTo>
                <a:lnTo>
                  <a:pt x="308152" y="338661"/>
                </a:lnTo>
                <a:lnTo>
                  <a:pt x="271862" y="369455"/>
                </a:lnTo>
                <a:lnTo>
                  <a:pt x="236589" y="401371"/>
                </a:lnTo>
                <a:lnTo>
                  <a:pt x="202358" y="434381"/>
                </a:lnTo>
                <a:lnTo>
                  <a:pt x="169199" y="468458"/>
                </a:lnTo>
                <a:lnTo>
                  <a:pt x="137140" y="503573"/>
                </a:lnTo>
                <a:lnTo>
                  <a:pt x="106207" y="539700"/>
                </a:lnTo>
                <a:lnTo>
                  <a:pt x="76428" y="576810"/>
                </a:lnTo>
                <a:lnTo>
                  <a:pt x="47832" y="614877"/>
                </a:lnTo>
                <a:lnTo>
                  <a:pt x="20447" y="653872"/>
                </a:lnTo>
                <a:lnTo>
                  <a:pt x="0" y="687323"/>
                </a:lnTo>
                <a:lnTo>
                  <a:pt x="2511552" y="687323"/>
                </a:lnTo>
                <a:lnTo>
                  <a:pt x="2491104" y="653872"/>
                </a:lnTo>
                <a:lnTo>
                  <a:pt x="2463719" y="614877"/>
                </a:lnTo>
                <a:lnTo>
                  <a:pt x="2435123" y="576810"/>
                </a:lnTo>
                <a:lnTo>
                  <a:pt x="2405344" y="539700"/>
                </a:lnTo>
                <a:lnTo>
                  <a:pt x="2374411" y="503573"/>
                </a:lnTo>
                <a:lnTo>
                  <a:pt x="2342352" y="468458"/>
                </a:lnTo>
                <a:lnTo>
                  <a:pt x="2309193" y="434381"/>
                </a:lnTo>
                <a:lnTo>
                  <a:pt x="2274962" y="401371"/>
                </a:lnTo>
                <a:lnTo>
                  <a:pt x="2239689" y="369455"/>
                </a:lnTo>
                <a:lnTo>
                  <a:pt x="2203399" y="338661"/>
                </a:lnTo>
                <a:lnTo>
                  <a:pt x="2166121" y="309016"/>
                </a:lnTo>
                <a:lnTo>
                  <a:pt x="2127883" y="280548"/>
                </a:lnTo>
                <a:lnTo>
                  <a:pt x="2088712" y="253285"/>
                </a:lnTo>
                <a:lnTo>
                  <a:pt x="2048636" y="227253"/>
                </a:lnTo>
                <a:lnTo>
                  <a:pt x="2007683" y="202482"/>
                </a:lnTo>
                <a:lnTo>
                  <a:pt x="1965880" y="178998"/>
                </a:lnTo>
                <a:lnTo>
                  <a:pt x="1923256" y="156829"/>
                </a:lnTo>
                <a:lnTo>
                  <a:pt x="1879838" y="136003"/>
                </a:lnTo>
                <a:lnTo>
                  <a:pt x="1835653" y="116546"/>
                </a:lnTo>
                <a:lnTo>
                  <a:pt x="1790731" y="98488"/>
                </a:lnTo>
                <a:lnTo>
                  <a:pt x="1745097" y="81855"/>
                </a:lnTo>
                <a:lnTo>
                  <a:pt x="1698781" y="66675"/>
                </a:lnTo>
                <a:lnTo>
                  <a:pt x="1651809" y="52976"/>
                </a:lnTo>
                <a:lnTo>
                  <a:pt x="1604210" y="40785"/>
                </a:lnTo>
                <a:lnTo>
                  <a:pt x="1556011" y="30130"/>
                </a:lnTo>
                <a:lnTo>
                  <a:pt x="1507240" y="21039"/>
                </a:lnTo>
                <a:lnTo>
                  <a:pt x="1457924" y="13538"/>
                </a:lnTo>
                <a:lnTo>
                  <a:pt x="1408093" y="7656"/>
                </a:lnTo>
                <a:lnTo>
                  <a:pt x="1357772" y="3421"/>
                </a:lnTo>
                <a:lnTo>
                  <a:pt x="1306990" y="859"/>
                </a:lnTo>
                <a:lnTo>
                  <a:pt x="1255776" y="0"/>
                </a:lnTo>
                <a:close/>
              </a:path>
            </a:pathLst>
          </a:custGeom>
          <a:solidFill>
            <a:srgbClr val="4966A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559" y="4696967"/>
            <a:ext cx="106680" cy="1066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236" y="1480718"/>
            <a:ext cx="243840" cy="24231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026315" y="1770327"/>
            <a:ext cx="493589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dirty="0" err="1"/>
              <a:t>Drinking</a:t>
            </a:r>
            <a:r>
              <a:rPr lang="fr-FR" dirty="0"/>
              <a:t> Water </a:t>
            </a:r>
            <a:r>
              <a:rPr lang="fr-FR" dirty="0" err="1"/>
              <a:t>Treatment</a:t>
            </a:r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7072951" y="2505828"/>
            <a:ext cx="4736543" cy="79149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We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develop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together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any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solution for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drinking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water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treatment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,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whatever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lang="fr-FR" spc="-10" dirty="0" err="1">
                <a:solidFill>
                  <a:srgbClr val="2E3342"/>
                </a:solidFill>
                <a:latin typeface="Calibri"/>
                <a:cs typeface="Calibri"/>
              </a:rPr>
              <a:t>its</a:t>
            </a:r>
            <a:r>
              <a:rPr lang="fr-FR" spc="-10" dirty="0">
                <a:solidFill>
                  <a:srgbClr val="2E3342"/>
                </a:solidFill>
                <a:latin typeface="Calibri"/>
                <a:cs typeface="Calibri"/>
              </a:rPr>
              <a:t> source or </a:t>
            </a:r>
            <a:r>
              <a:rPr lang="en-US" spc="-10" dirty="0">
                <a:solidFill>
                  <a:srgbClr val="2E3342"/>
                </a:solidFill>
                <a:latin typeface="Calibri"/>
                <a:cs typeface="Calibri"/>
              </a:rPr>
              <a:t>the complexity of your installations. </a:t>
            </a:r>
            <a:endParaRPr spc="-10" dirty="0">
              <a:solidFill>
                <a:srgbClr val="2E3342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04900" y="0"/>
            <a:ext cx="4686300" cy="3733800"/>
          </a:xfrm>
          <a:custGeom>
            <a:avLst/>
            <a:gdLst/>
            <a:ahLst/>
            <a:cxnLst/>
            <a:rect l="l" t="t" r="r" b="b"/>
            <a:pathLst>
              <a:path w="4686300" h="3733800">
                <a:moveTo>
                  <a:pt x="4686300" y="0"/>
                </a:moveTo>
                <a:lnTo>
                  <a:pt x="3045333" y="0"/>
                </a:lnTo>
                <a:lnTo>
                  <a:pt x="3044871" y="42682"/>
                </a:lnTo>
                <a:lnTo>
                  <a:pt x="3043491" y="85185"/>
                </a:lnTo>
                <a:lnTo>
                  <a:pt x="3041200" y="127505"/>
                </a:lnTo>
                <a:lnTo>
                  <a:pt x="3038006" y="169633"/>
                </a:lnTo>
                <a:lnTo>
                  <a:pt x="3033917" y="211566"/>
                </a:lnTo>
                <a:lnTo>
                  <a:pt x="3028939" y="253296"/>
                </a:lnTo>
                <a:lnTo>
                  <a:pt x="3023081" y="294817"/>
                </a:lnTo>
                <a:lnTo>
                  <a:pt x="3016349" y="336124"/>
                </a:lnTo>
                <a:lnTo>
                  <a:pt x="3008753" y="377211"/>
                </a:lnTo>
                <a:lnTo>
                  <a:pt x="3000298" y="418071"/>
                </a:lnTo>
                <a:lnTo>
                  <a:pt x="2990993" y="458698"/>
                </a:lnTo>
                <a:lnTo>
                  <a:pt x="2980845" y="499087"/>
                </a:lnTo>
                <a:lnTo>
                  <a:pt x="2969862" y="539231"/>
                </a:lnTo>
                <a:lnTo>
                  <a:pt x="2958052" y="579125"/>
                </a:lnTo>
                <a:lnTo>
                  <a:pt x="2945421" y="618763"/>
                </a:lnTo>
                <a:lnTo>
                  <a:pt x="2931977" y="658137"/>
                </a:lnTo>
                <a:lnTo>
                  <a:pt x="2917729" y="697243"/>
                </a:lnTo>
                <a:lnTo>
                  <a:pt x="2902683" y="736075"/>
                </a:lnTo>
                <a:lnTo>
                  <a:pt x="2886846" y="774626"/>
                </a:lnTo>
                <a:lnTo>
                  <a:pt x="2870228" y="812890"/>
                </a:lnTo>
                <a:lnTo>
                  <a:pt x="2852835" y="850862"/>
                </a:lnTo>
                <a:lnTo>
                  <a:pt x="2834674" y="888534"/>
                </a:lnTo>
                <a:lnTo>
                  <a:pt x="2815754" y="925903"/>
                </a:lnTo>
                <a:lnTo>
                  <a:pt x="2796081" y="962960"/>
                </a:lnTo>
                <a:lnTo>
                  <a:pt x="2775664" y="999701"/>
                </a:lnTo>
                <a:lnTo>
                  <a:pt x="2754509" y="1036119"/>
                </a:lnTo>
                <a:lnTo>
                  <a:pt x="2732625" y="1072209"/>
                </a:lnTo>
                <a:lnTo>
                  <a:pt x="2710019" y="1107963"/>
                </a:lnTo>
                <a:lnTo>
                  <a:pt x="2686699" y="1143377"/>
                </a:lnTo>
                <a:lnTo>
                  <a:pt x="2662672" y="1178445"/>
                </a:lnTo>
                <a:lnTo>
                  <a:pt x="2637945" y="1213159"/>
                </a:lnTo>
                <a:lnTo>
                  <a:pt x="2612526" y="1247515"/>
                </a:lnTo>
                <a:lnTo>
                  <a:pt x="2586424" y="1281506"/>
                </a:lnTo>
                <a:lnTo>
                  <a:pt x="2559644" y="1315126"/>
                </a:lnTo>
                <a:lnTo>
                  <a:pt x="2532195" y="1348369"/>
                </a:lnTo>
                <a:lnTo>
                  <a:pt x="2504085" y="1381229"/>
                </a:lnTo>
                <a:lnTo>
                  <a:pt x="2475321" y="1413701"/>
                </a:lnTo>
                <a:lnTo>
                  <a:pt x="2445910" y="1445777"/>
                </a:lnTo>
                <a:lnTo>
                  <a:pt x="2415860" y="1477453"/>
                </a:lnTo>
                <a:lnTo>
                  <a:pt x="2385179" y="1508722"/>
                </a:lnTo>
                <a:lnTo>
                  <a:pt x="2353873" y="1539578"/>
                </a:lnTo>
                <a:lnTo>
                  <a:pt x="2321952" y="1570015"/>
                </a:lnTo>
                <a:lnTo>
                  <a:pt x="2289422" y="1600027"/>
                </a:lnTo>
                <a:lnTo>
                  <a:pt x="2256290" y="1629608"/>
                </a:lnTo>
                <a:lnTo>
                  <a:pt x="2222565" y="1658752"/>
                </a:lnTo>
                <a:lnTo>
                  <a:pt x="2188254" y="1687454"/>
                </a:lnTo>
                <a:lnTo>
                  <a:pt x="2153364" y="1715706"/>
                </a:lnTo>
                <a:lnTo>
                  <a:pt x="2117903" y="1743503"/>
                </a:lnTo>
                <a:lnTo>
                  <a:pt x="2081879" y="1770840"/>
                </a:lnTo>
                <a:lnTo>
                  <a:pt x="2045298" y="1797709"/>
                </a:lnTo>
                <a:lnTo>
                  <a:pt x="2008170" y="1824105"/>
                </a:lnTo>
                <a:lnTo>
                  <a:pt x="1970500" y="1850022"/>
                </a:lnTo>
                <a:lnTo>
                  <a:pt x="1932297" y="1875454"/>
                </a:lnTo>
                <a:lnTo>
                  <a:pt x="1893569" y="1900396"/>
                </a:lnTo>
                <a:lnTo>
                  <a:pt x="1854322" y="1924839"/>
                </a:lnTo>
                <a:lnTo>
                  <a:pt x="1814565" y="1948780"/>
                </a:lnTo>
                <a:lnTo>
                  <a:pt x="1774304" y="1972212"/>
                </a:lnTo>
                <a:lnTo>
                  <a:pt x="1733549" y="1995129"/>
                </a:lnTo>
                <a:lnTo>
                  <a:pt x="1692305" y="2017524"/>
                </a:lnTo>
                <a:lnTo>
                  <a:pt x="1650580" y="2039393"/>
                </a:lnTo>
                <a:lnTo>
                  <a:pt x="1608383" y="2060728"/>
                </a:lnTo>
                <a:lnTo>
                  <a:pt x="1565721" y="2081524"/>
                </a:lnTo>
                <a:lnTo>
                  <a:pt x="1522600" y="2101775"/>
                </a:lnTo>
                <a:lnTo>
                  <a:pt x="1479030" y="2121475"/>
                </a:lnTo>
                <a:lnTo>
                  <a:pt x="1435016" y="2140617"/>
                </a:lnTo>
                <a:lnTo>
                  <a:pt x="1390568" y="2159196"/>
                </a:lnTo>
                <a:lnTo>
                  <a:pt x="1345692" y="2177206"/>
                </a:lnTo>
                <a:lnTo>
                  <a:pt x="1300396" y="2194641"/>
                </a:lnTo>
                <a:lnTo>
                  <a:pt x="1254688" y="2211495"/>
                </a:lnTo>
                <a:lnTo>
                  <a:pt x="1208574" y="2227761"/>
                </a:lnTo>
                <a:lnTo>
                  <a:pt x="1162063" y="2243434"/>
                </a:lnTo>
                <a:lnTo>
                  <a:pt x="1115163" y="2258507"/>
                </a:lnTo>
                <a:lnTo>
                  <a:pt x="1067880" y="2272976"/>
                </a:lnTo>
                <a:lnTo>
                  <a:pt x="1020222" y="2286833"/>
                </a:lnTo>
                <a:lnTo>
                  <a:pt x="972197" y="2300072"/>
                </a:lnTo>
                <a:lnTo>
                  <a:pt x="923813" y="2312689"/>
                </a:lnTo>
                <a:lnTo>
                  <a:pt x="875076" y="2324676"/>
                </a:lnTo>
                <a:lnTo>
                  <a:pt x="825995" y="2336027"/>
                </a:lnTo>
                <a:lnTo>
                  <a:pt x="776577" y="2346737"/>
                </a:lnTo>
                <a:lnTo>
                  <a:pt x="726829" y="2356800"/>
                </a:lnTo>
                <a:lnTo>
                  <a:pt x="676760" y="2366209"/>
                </a:lnTo>
                <a:lnTo>
                  <a:pt x="626376" y="2374959"/>
                </a:lnTo>
                <a:lnTo>
                  <a:pt x="575685" y="2383044"/>
                </a:lnTo>
                <a:lnTo>
                  <a:pt x="524695" y="2390457"/>
                </a:lnTo>
                <a:lnTo>
                  <a:pt x="473414" y="2397192"/>
                </a:lnTo>
                <a:lnTo>
                  <a:pt x="421848" y="2403245"/>
                </a:lnTo>
                <a:lnTo>
                  <a:pt x="370006" y="2408607"/>
                </a:lnTo>
                <a:lnTo>
                  <a:pt x="317895" y="2413274"/>
                </a:lnTo>
                <a:lnTo>
                  <a:pt x="265522" y="2417240"/>
                </a:lnTo>
                <a:lnTo>
                  <a:pt x="212895" y="2420498"/>
                </a:lnTo>
                <a:lnTo>
                  <a:pt x="160022" y="2423042"/>
                </a:lnTo>
                <a:lnTo>
                  <a:pt x="106910" y="2424867"/>
                </a:lnTo>
                <a:lnTo>
                  <a:pt x="53567" y="2425967"/>
                </a:lnTo>
                <a:lnTo>
                  <a:pt x="0" y="2426335"/>
                </a:lnTo>
                <a:lnTo>
                  <a:pt x="0" y="3733800"/>
                </a:lnTo>
                <a:lnTo>
                  <a:pt x="1346" y="3733800"/>
                </a:lnTo>
                <a:lnTo>
                  <a:pt x="479171" y="3714623"/>
                </a:lnTo>
                <a:lnTo>
                  <a:pt x="532385" y="3710072"/>
                </a:lnTo>
                <a:lnTo>
                  <a:pt x="585419" y="3705049"/>
                </a:lnTo>
                <a:lnTo>
                  <a:pt x="638271" y="3699557"/>
                </a:lnTo>
                <a:lnTo>
                  <a:pt x="690937" y="3693599"/>
                </a:lnTo>
                <a:lnTo>
                  <a:pt x="743413" y="3687177"/>
                </a:lnTo>
                <a:lnTo>
                  <a:pt x="795696" y="3680294"/>
                </a:lnTo>
                <a:lnTo>
                  <a:pt x="847783" y="3672953"/>
                </a:lnTo>
                <a:lnTo>
                  <a:pt x="899670" y="3665156"/>
                </a:lnTo>
                <a:lnTo>
                  <a:pt x="951354" y="3656906"/>
                </a:lnTo>
                <a:lnTo>
                  <a:pt x="1002832" y="3648206"/>
                </a:lnTo>
                <a:lnTo>
                  <a:pt x="1054100" y="3639059"/>
                </a:lnTo>
                <a:lnTo>
                  <a:pt x="1105154" y="3629467"/>
                </a:lnTo>
                <a:lnTo>
                  <a:pt x="1155992" y="3619432"/>
                </a:lnTo>
                <a:lnTo>
                  <a:pt x="1206610" y="3608958"/>
                </a:lnTo>
                <a:lnTo>
                  <a:pt x="1257005" y="3598048"/>
                </a:lnTo>
                <a:lnTo>
                  <a:pt x="1307172" y="3586703"/>
                </a:lnTo>
                <a:lnTo>
                  <a:pt x="1357110" y="3574927"/>
                </a:lnTo>
                <a:lnTo>
                  <a:pt x="1406814" y="3562722"/>
                </a:lnTo>
                <a:lnTo>
                  <a:pt x="1456281" y="3550091"/>
                </a:lnTo>
                <a:lnTo>
                  <a:pt x="1505508" y="3537037"/>
                </a:lnTo>
                <a:lnTo>
                  <a:pt x="1554492" y="3523562"/>
                </a:lnTo>
                <a:lnTo>
                  <a:pt x="1603228" y="3509669"/>
                </a:lnTo>
                <a:lnTo>
                  <a:pt x="1651714" y="3495361"/>
                </a:lnTo>
                <a:lnTo>
                  <a:pt x="1699946" y="3480641"/>
                </a:lnTo>
                <a:lnTo>
                  <a:pt x="1747921" y="3465510"/>
                </a:lnTo>
                <a:lnTo>
                  <a:pt x="1795636" y="3449973"/>
                </a:lnTo>
                <a:lnTo>
                  <a:pt x="1843086" y="3434031"/>
                </a:lnTo>
                <a:lnTo>
                  <a:pt x="1890270" y="3417687"/>
                </a:lnTo>
                <a:lnTo>
                  <a:pt x="1937182" y="3400944"/>
                </a:lnTo>
                <a:lnTo>
                  <a:pt x="1983821" y="3383805"/>
                </a:lnTo>
                <a:lnTo>
                  <a:pt x="2030182" y="3366272"/>
                </a:lnTo>
                <a:lnTo>
                  <a:pt x="2076262" y="3348348"/>
                </a:lnTo>
                <a:lnTo>
                  <a:pt x="2122058" y="3330036"/>
                </a:lnTo>
                <a:lnTo>
                  <a:pt x="2167567" y="3311338"/>
                </a:lnTo>
                <a:lnTo>
                  <a:pt x="2212784" y="3292257"/>
                </a:lnTo>
                <a:lnTo>
                  <a:pt x="2257708" y="3272796"/>
                </a:lnTo>
                <a:lnTo>
                  <a:pt x="2302333" y="3252957"/>
                </a:lnTo>
                <a:lnTo>
                  <a:pt x="2346658" y="3232744"/>
                </a:lnTo>
                <a:lnTo>
                  <a:pt x="2390678" y="3212158"/>
                </a:lnTo>
                <a:lnTo>
                  <a:pt x="2434390" y="3191203"/>
                </a:lnTo>
                <a:lnTo>
                  <a:pt x="2477791" y="3169881"/>
                </a:lnTo>
                <a:lnTo>
                  <a:pt x="2520877" y="3148195"/>
                </a:lnTo>
                <a:lnTo>
                  <a:pt x="2563645" y="3126148"/>
                </a:lnTo>
                <a:lnTo>
                  <a:pt x="2606092" y="3103742"/>
                </a:lnTo>
                <a:lnTo>
                  <a:pt x="2648215" y="3080979"/>
                </a:lnTo>
                <a:lnTo>
                  <a:pt x="2690009" y="3057864"/>
                </a:lnTo>
                <a:lnTo>
                  <a:pt x="2731471" y="3034398"/>
                </a:lnTo>
                <a:lnTo>
                  <a:pt x="2772599" y="3010584"/>
                </a:lnTo>
                <a:lnTo>
                  <a:pt x="2813389" y="2986425"/>
                </a:lnTo>
                <a:lnTo>
                  <a:pt x="2853836" y="2961923"/>
                </a:lnTo>
                <a:lnTo>
                  <a:pt x="2893939" y="2937081"/>
                </a:lnTo>
                <a:lnTo>
                  <a:pt x="2933694" y="2911902"/>
                </a:lnTo>
                <a:lnTo>
                  <a:pt x="2973096" y="2886389"/>
                </a:lnTo>
                <a:lnTo>
                  <a:pt x="3012144" y="2860544"/>
                </a:lnTo>
                <a:lnTo>
                  <a:pt x="3050833" y="2834370"/>
                </a:lnTo>
                <a:lnTo>
                  <a:pt x="3089160" y="2807869"/>
                </a:lnTo>
                <a:lnTo>
                  <a:pt x="3127122" y="2781045"/>
                </a:lnTo>
                <a:lnTo>
                  <a:pt x="3164715" y="2753899"/>
                </a:lnTo>
                <a:lnTo>
                  <a:pt x="3201936" y="2726436"/>
                </a:lnTo>
                <a:lnTo>
                  <a:pt x="3238781" y="2698656"/>
                </a:lnTo>
                <a:lnTo>
                  <a:pt x="3275248" y="2670564"/>
                </a:lnTo>
                <a:lnTo>
                  <a:pt x="3311333" y="2642162"/>
                </a:lnTo>
                <a:lnTo>
                  <a:pt x="3347032" y="2613452"/>
                </a:lnTo>
                <a:lnTo>
                  <a:pt x="3382342" y="2584437"/>
                </a:lnTo>
                <a:lnTo>
                  <a:pt x="3417260" y="2555120"/>
                </a:lnTo>
                <a:lnTo>
                  <a:pt x="3451782" y="2525503"/>
                </a:lnTo>
                <a:lnTo>
                  <a:pt x="3485905" y="2495589"/>
                </a:lnTo>
                <a:lnTo>
                  <a:pt x="3519625" y="2465382"/>
                </a:lnTo>
                <a:lnTo>
                  <a:pt x="3552940" y="2434883"/>
                </a:lnTo>
                <a:lnTo>
                  <a:pt x="3585845" y="2404095"/>
                </a:lnTo>
                <a:lnTo>
                  <a:pt x="3618338" y="2373022"/>
                </a:lnTo>
                <a:lnTo>
                  <a:pt x="3650415" y="2341665"/>
                </a:lnTo>
                <a:lnTo>
                  <a:pt x="3682073" y="2310027"/>
                </a:lnTo>
                <a:lnTo>
                  <a:pt x="3713308" y="2278112"/>
                </a:lnTo>
                <a:lnTo>
                  <a:pt x="3744116" y="2245921"/>
                </a:lnTo>
                <a:lnTo>
                  <a:pt x="3774495" y="2213457"/>
                </a:lnTo>
                <a:lnTo>
                  <a:pt x="3804442" y="2180724"/>
                </a:lnTo>
                <a:lnTo>
                  <a:pt x="3833952" y="2147724"/>
                </a:lnTo>
                <a:lnTo>
                  <a:pt x="3863022" y="2114459"/>
                </a:lnTo>
                <a:lnTo>
                  <a:pt x="3891650" y="2080932"/>
                </a:lnTo>
                <a:lnTo>
                  <a:pt x="3919831" y="2047146"/>
                </a:lnTo>
                <a:lnTo>
                  <a:pt x="3947562" y="2013104"/>
                </a:lnTo>
                <a:lnTo>
                  <a:pt x="3974840" y="1978808"/>
                </a:lnTo>
                <a:lnTo>
                  <a:pt x="4001662" y="1944261"/>
                </a:lnTo>
                <a:lnTo>
                  <a:pt x="4028023" y="1909465"/>
                </a:lnTo>
                <a:lnTo>
                  <a:pt x="4053922" y="1874424"/>
                </a:lnTo>
                <a:lnTo>
                  <a:pt x="4079353" y="1839140"/>
                </a:lnTo>
                <a:lnTo>
                  <a:pt x="4104315" y="1803616"/>
                </a:lnTo>
                <a:lnTo>
                  <a:pt x="4128803" y="1767854"/>
                </a:lnTo>
                <a:lnTo>
                  <a:pt x="4152815" y="1731857"/>
                </a:lnTo>
                <a:lnTo>
                  <a:pt x="4176346" y="1695629"/>
                </a:lnTo>
                <a:lnTo>
                  <a:pt x="4199394" y="1659170"/>
                </a:lnTo>
                <a:lnTo>
                  <a:pt x="4221954" y="1622485"/>
                </a:lnTo>
                <a:lnTo>
                  <a:pt x="4244025" y="1585576"/>
                </a:lnTo>
                <a:lnTo>
                  <a:pt x="4265601" y="1548445"/>
                </a:lnTo>
                <a:lnTo>
                  <a:pt x="4286681" y="1511096"/>
                </a:lnTo>
                <a:lnTo>
                  <a:pt x="4307260" y="1473530"/>
                </a:lnTo>
                <a:lnTo>
                  <a:pt x="4327336" y="1435751"/>
                </a:lnTo>
                <a:lnTo>
                  <a:pt x="4346904" y="1397762"/>
                </a:lnTo>
                <a:lnTo>
                  <a:pt x="4365961" y="1359564"/>
                </a:lnTo>
                <a:lnTo>
                  <a:pt x="4384505" y="1321161"/>
                </a:lnTo>
                <a:lnTo>
                  <a:pt x="4402531" y="1282556"/>
                </a:lnTo>
                <a:lnTo>
                  <a:pt x="4420037" y="1243751"/>
                </a:lnTo>
                <a:lnTo>
                  <a:pt x="4437018" y="1204749"/>
                </a:lnTo>
                <a:lnTo>
                  <a:pt x="4453472" y="1165552"/>
                </a:lnTo>
                <a:lnTo>
                  <a:pt x="4469395" y="1126163"/>
                </a:lnTo>
                <a:lnTo>
                  <a:pt x="4484784" y="1086585"/>
                </a:lnTo>
                <a:lnTo>
                  <a:pt x="4499635" y="1046821"/>
                </a:lnTo>
                <a:lnTo>
                  <a:pt x="4513945" y="1006873"/>
                </a:lnTo>
                <a:lnTo>
                  <a:pt x="4527711" y="966744"/>
                </a:lnTo>
                <a:lnTo>
                  <a:pt x="4540929" y="926437"/>
                </a:lnTo>
                <a:lnTo>
                  <a:pt x="4553595" y="885953"/>
                </a:lnTo>
                <a:lnTo>
                  <a:pt x="4565708" y="845297"/>
                </a:lnTo>
                <a:lnTo>
                  <a:pt x="4577262" y="804471"/>
                </a:lnTo>
                <a:lnTo>
                  <a:pt x="4588255" y="763477"/>
                </a:lnTo>
                <a:lnTo>
                  <a:pt x="4598684" y="722319"/>
                </a:lnTo>
                <a:lnTo>
                  <a:pt x="4608544" y="680998"/>
                </a:lnTo>
                <a:lnTo>
                  <a:pt x="4617833" y="639517"/>
                </a:lnTo>
                <a:lnTo>
                  <a:pt x="4626547" y="597880"/>
                </a:lnTo>
                <a:lnTo>
                  <a:pt x="4634683" y="556088"/>
                </a:lnTo>
                <a:lnTo>
                  <a:pt x="4642238" y="514146"/>
                </a:lnTo>
                <a:lnTo>
                  <a:pt x="4649207" y="472054"/>
                </a:lnTo>
                <a:lnTo>
                  <a:pt x="4655588" y="429816"/>
                </a:lnTo>
                <a:lnTo>
                  <a:pt x="4661378" y="387435"/>
                </a:lnTo>
                <a:lnTo>
                  <a:pt x="4666572" y="344914"/>
                </a:lnTo>
                <a:lnTo>
                  <a:pt x="4671168" y="302254"/>
                </a:lnTo>
                <a:lnTo>
                  <a:pt x="4675162" y="259459"/>
                </a:lnTo>
                <a:lnTo>
                  <a:pt x="4678551" y="216532"/>
                </a:lnTo>
                <a:lnTo>
                  <a:pt x="4681332" y="173474"/>
                </a:lnTo>
                <a:lnTo>
                  <a:pt x="4683500" y="130290"/>
                </a:lnTo>
                <a:lnTo>
                  <a:pt x="4685053" y="86981"/>
                </a:lnTo>
                <a:lnTo>
                  <a:pt x="4685987" y="43550"/>
                </a:lnTo>
                <a:lnTo>
                  <a:pt x="4686300" y="0"/>
                </a:lnTo>
                <a:close/>
              </a:path>
            </a:pathLst>
          </a:custGeom>
          <a:solidFill>
            <a:srgbClr val="498EF1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6361053" y="872738"/>
            <a:ext cx="670560" cy="463550"/>
            <a:chOff x="7230843" y="1450229"/>
            <a:chExt cx="670560" cy="463550"/>
          </a:xfrm>
        </p:grpSpPr>
        <p:sp>
          <p:nvSpPr>
            <p:cNvPr id="14" name="object 14"/>
            <p:cNvSpPr/>
            <p:nvPr/>
          </p:nvSpPr>
          <p:spPr>
            <a:xfrm>
              <a:off x="7236340" y="1455726"/>
              <a:ext cx="659765" cy="452755"/>
            </a:xfrm>
            <a:custGeom>
              <a:avLst/>
              <a:gdLst/>
              <a:ahLst/>
              <a:cxnLst/>
              <a:rect l="l" t="t" r="r" b="b"/>
              <a:pathLst>
                <a:path w="659765" h="452755">
                  <a:moveTo>
                    <a:pt x="479908" y="348720"/>
                  </a:moveTo>
                  <a:lnTo>
                    <a:pt x="423895" y="348720"/>
                  </a:lnTo>
                  <a:lnTo>
                    <a:pt x="456872" y="355411"/>
                  </a:lnTo>
                  <a:lnTo>
                    <a:pt x="483804" y="373590"/>
                  </a:lnTo>
                  <a:lnTo>
                    <a:pt x="501972" y="400537"/>
                  </a:lnTo>
                  <a:lnTo>
                    <a:pt x="508660" y="433534"/>
                  </a:lnTo>
                  <a:lnTo>
                    <a:pt x="508660" y="452382"/>
                  </a:lnTo>
                  <a:lnTo>
                    <a:pt x="659353" y="452382"/>
                  </a:lnTo>
                  <a:lnTo>
                    <a:pt x="659353" y="433534"/>
                  </a:lnTo>
                  <a:lnTo>
                    <a:pt x="527496" y="433534"/>
                  </a:lnTo>
                  <a:lnTo>
                    <a:pt x="519283" y="393232"/>
                  </a:lnTo>
                  <a:lnTo>
                    <a:pt x="497072" y="360314"/>
                  </a:lnTo>
                  <a:lnTo>
                    <a:pt x="479908" y="348720"/>
                  </a:lnTo>
                  <a:close/>
                </a:path>
                <a:path w="659765" h="452755">
                  <a:moveTo>
                    <a:pt x="515978" y="216786"/>
                  </a:moveTo>
                  <a:lnTo>
                    <a:pt x="423824" y="216786"/>
                  </a:lnTo>
                  <a:lnTo>
                    <a:pt x="473431" y="222625"/>
                  </a:lnTo>
                  <a:lnTo>
                    <a:pt x="518968" y="238989"/>
                  </a:lnTo>
                  <a:lnTo>
                    <a:pt x="559144" y="264590"/>
                  </a:lnTo>
                  <a:lnTo>
                    <a:pt x="592670" y="298135"/>
                  </a:lnTo>
                  <a:lnTo>
                    <a:pt x="618255" y="338335"/>
                  </a:lnTo>
                  <a:lnTo>
                    <a:pt x="634611" y="383898"/>
                  </a:lnTo>
                  <a:lnTo>
                    <a:pt x="640445" y="433534"/>
                  </a:lnTo>
                  <a:lnTo>
                    <a:pt x="659353" y="433534"/>
                  </a:lnTo>
                  <a:lnTo>
                    <a:pt x="654523" y="386077"/>
                  </a:lnTo>
                  <a:lnTo>
                    <a:pt x="640777" y="341876"/>
                  </a:lnTo>
                  <a:lnTo>
                    <a:pt x="619057" y="301876"/>
                  </a:lnTo>
                  <a:lnTo>
                    <a:pt x="590308" y="267021"/>
                  </a:lnTo>
                  <a:lnTo>
                    <a:pt x="555473" y="238256"/>
                  </a:lnTo>
                  <a:lnTo>
                    <a:pt x="515978" y="216786"/>
                  </a:lnTo>
                  <a:close/>
                </a:path>
                <a:path w="659765" h="452755">
                  <a:moveTo>
                    <a:pt x="39894" y="150820"/>
                  </a:moveTo>
                  <a:lnTo>
                    <a:pt x="0" y="150820"/>
                  </a:lnTo>
                  <a:lnTo>
                    <a:pt x="0" y="395839"/>
                  </a:lnTo>
                  <a:lnTo>
                    <a:pt x="39894" y="395839"/>
                  </a:lnTo>
                  <a:lnTo>
                    <a:pt x="77603" y="376991"/>
                  </a:lnTo>
                  <a:lnTo>
                    <a:pt x="18836" y="376991"/>
                  </a:lnTo>
                  <a:lnTo>
                    <a:pt x="18836" y="169667"/>
                  </a:lnTo>
                  <a:lnTo>
                    <a:pt x="77603" y="169667"/>
                  </a:lnTo>
                  <a:lnTo>
                    <a:pt x="39894" y="150820"/>
                  </a:lnTo>
                  <a:close/>
                </a:path>
                <a:path w="659765" h="452755">
                  <a:moveTo>
                    <a:pt x="77603" y="169667"/>
                  </a:moveTo>
                  <a:lnTo>
                    <a:pt x="35452" y="169667"/>
                  </a:lnTo>
                  <a:lnTo>
                    <a:pt x="65928" y="184918"/>
                  </a:lnTo>
                  <a:lnTo>
                    <a:pt x="65928" y="361748"/>
                  </a:lnTo>
                  <a:lnTo>
                    <a:pt x="35460" y="376991"/>
                  </a:lnTo>
                  <a:lnTo>
                    <a:pt x="77603" y="376991"/>
                  </a:lnTo>
                  <a:lnTo>
                    <a:pt x="80754" y="375428"/>
                  </a:lnTo>
                  <a:lnTo>
                    <a:pt x="84796" y="368894"/>
                  </a:lnTo>
                  <a:lnTo>
                    <a:pt x="84765" y="348720"/>
                  </a:lnTo>
                  <a:lnTo>
                    <a:pt x="479908" y="348720"/>
                  </a:lnTo>
                  <a:lnTo>
                    <a:pt x="464173" y="338090"/>
                  </a:lnTo>
                  <a:lnTo>
                    <a:pt x="423895" y="329872"/>
                  </a:lnTo>
                  <a:lnTo>
                    <a:pt x="84765" y="329872"/>
                  </a:lnTo>
                  <a:lnTo>
                    <a:pt x="84764" y="216786"/>
                  </a:lnTo>
                  <a:lnTo>
                    <a:pt x="515978" y="216786"/>
                  </a:lnTo>
                  <a:lnTo>
                    <a:pt x="515496" y="216524"/>
                  </a:lnTo>
                  <a:lnTo>
                    <a:pt x="471322" y="202771"/>
                  </a:lnTo>
                  <a:lnTo>
                    <a:pt x="423895" y="197939"/>
                  </a:lnTo>
                  <a:lnTo>
                    <a:pt x="84764" y="197939"/>
                  </a:lnTo>
                  <a:lnTo>
                    <a:pt x="84796" y="177772"/>
                  </a:lnTo>
                  <a:lnTo>
                    <a:pt x="80754" y="171230"/>
                  </a:lnTo>
                  <a:lnTo>
                    <a:pt x="77603" y="169667"/>
                  </a:lnTo>
                  <a:close/>
                </a:path>
                <a:path w="659765" h="452755">
                  <a:moveTo>
                    <a:pt x="359214" y="141372"/>
                  </a:moveTo>
                  <a:lnTo>
                    <a:pt x="352080" y="141396"/>
                  </a:lnTo>
                  <a:lnTo>
                    <a:pt x="224690" y="141396"/>
                  </a:lnTo>
                  <a:lnTo>
                    <a:pt x="218198" y="145409"/>
                  </a:lnTo>
                  <a:lnTo>
                    <a:pt x="215020" y="151809"/>
                  </a:lnTo>
                  <a:lnTo>
                    <a:pt x="197784" y="186292"/>
                  </a:lnTo>
                  <a:lnTo>
                    <a:pt x="197784" y="197939"/>
                  </a:lnTo>
                  <a:lnTo>
                    <a:pt x="216621" y="197939"/>
                  </a:lnTo>
                  <a:lnTo>
                    <a:pt x="216621" y="190737"/>
                  </a:lnTo>
                  <a:lnTo>
                    <a:pt x="231871" y="160243"/>
                  </a:lnTo>
                  <a:lnTo>
                    <a:pt x="373137" y="160244"/>
                  </a:lnTo>
                  <a:lnTo>
                    <a:pt x="368923" y="151809"/>
                  </a:lnTo>
                  <a:lnTo>
                    <a:pt x="365752" y="145409"/>
                  </a:lnTo>
                  <a:lnTo>
                    <a:pt x="359252" y="141396"/>
                  </a:lnTo>
                  <a:lnTo>
                    <a:pt x="231871" y="141396"/>
                  </a:lnTo>
                  <a:lnTo>
                    <a:pt x="359214" y="141372"/>
                  </a:lnTo>
                  <a:close/>
                </a:path>
                <a:path w="659765" h="452755">
                  <a:moveTo>
                    <a:pt x="373137" y="160244"/>
                  </a:moveTo>
                  <a:lnTo>
                    <a:pt x="352080" y="160244"/>
                  </a:lnTo>
                  <a:lnTo>
                    <a:pt x="367314" y="190737"/>
                  </a:lnTo>
                  <a:lnTo>
                    <a:pt x="367314" y="197939"/>
                  </a:lnTo>
                  <a:lnTo>
                    <a:pt x="386151" y="197939"/>
                  </a:lnTo>
                  <a:lnTo>
                    <a:pt x="386151" y="186292"/>
                  </a:lnTo>
                  <a:lnTo>
                    <a:pt x="373137" y="160244"/>
                  </a:lnTo>
                  <a:close/>
                </a:path>
                <a:path w="659765" h="452755">
                  <a:moveTo>
                    <a:pt x="273131" y="84853"/>
                  </a:moveTo>
                  <a:lnTo>
                    <a:pt x="254294" y="84853"/>
                  </a:lnTo>
                  <a:lnTo>
                    <a:pt x="254294" y="141396"/>
                  </a:lnTo>
                  <a:lnTo>
                    <a:pt x="273131" y="141396"/>
                  </a:lnTo>
                  <a:lnTo>
                    <a:pt x="273131" y="84853"/>
                  </a:lnTo>
                  <a:close/>
                </a:path>
                <a:path w="659765" h="452755">
                  <a:moveTo>
                    <a:pt x="329641" y="84853"/>
                  </a:moveTo>
                  <a:lnTo>
                    <a:pt x="310804" y="84853"/>
                  </a:lnTo>
                  <a:lnTo>
                    <a:pt x="310804" y="141396"/>
                  </a:lnTo>
                  <a:lnTo>
                    <a:pt x="329641" y="141396"/>
                  </a:lnTo>
                  <a:lnTo>
                    <a:pt x="329641" y="84853"/>
                  </a:lnTo>
                  <a:close/>
                </a:path>
                <a:path w="659765" h="452755">
                  <a:moveTo>
                    <a:pt x="262457" y="0"/>
                  </a:moveTo>
                  <a:lnTo>
                    <a:pt x="256570" y="3219"/>
                  </a:lnTo>
                  <a:lnTo>
                    <a:pt x="253093" y="8402"/>
                  </a:lnTo>
                  <a:lnTo>
                    <a:pt x="239837" y="28310"/>
                  </a:lnTo>
                  <a:lnTo>
                    <a:pt x="169529" y="28310"/>
                  </a:lnTo>
                  <a:lnTo>
                    <a:pt x="162199" y="29792"/>
                  </a:lnTo>
                  <a:lnTo>
                    <a:pt x="156211" y="33832"/>
                  </a:lnTo>
                  <a:lnTo>
                    <a:pt x="152173" y="39823"/>
                  </a:lnTo>
                  <a:lnTo>
                    <a:pt x="150693" y="47158"/>
                  </a:lnTo>
                  <a:lnTo>
                    <a:pt x="150693" y="66005"/>
                  </a:lnTo>
                  <a:lnTo>
                    <a:pt x="414406" y="84853"/>
                  </a:lnTo>
                  <a:lnTo>
                    <a:pt x="421739" y="83373"/>
                  </a:lnTo>
                  <a:lnTo>
                    <a:pt x="427727" y="79334"/>
                  </a:lnTo>
                  <a:lnTo>
                    <a:pt x="431762" y="73344"/>
                  </a:lnTo>
                  <a:lnTo>
                    <a:pt x="433242" y="66005"/>
                  </a:lnTo>
                  <a:lnTo>
                    <a:pt x="169529" y="66005"/>
                  </a:lnTo>
                  <a:lnTo>
                    <a:pt x="169529" y="47158"/>
                  </a:lnTo>
                  <a:lnTo>
                    <a:pt x="254294" y="47158"/>
                  </a:lnTo>
                  <a:lnTo>
                    <a:pt x="254294" y="40561"/>
                  </a:lnTo>
                  <a:lnTo>
                    <a:pt x="268759" y="18926"/>
                  </a:lnTo>
                  <a:lnTo>
                    <a:pt x="337860" y="18926"/>
                  </a:lnTo>
                  <a:lnTo>
                    <a:pt x="330857" y="8402"/>
                  </a:lnTo>
                  <a:lnTo>
                    <a:pt x="327372" y="3219"/>
                  </a:lnTo>
                  <a:lnTo>
                    <a:pt x="321629" y="78"/>
                  </a:lnTo>
                  <a:lnTo>
                    <a:pt x="268759" y="78"/>
                  </a:lnTo>
                  <a:lnTo>
                    <a:pt x="262457" y="0"/>
                  </a:lnTo>
                  <a:close/>
                </a:path>
                <a:path w="659765" h="452755">
                  <a:moveTo>
                    <a:pt x="254294" y="47158"/>
                  </a:moveTo>
                  <a:lnTo>
                    <a:pt x="235457" y="47158"/>
                  </a:lnTo>
                  <a:lnTo>
                    <a:pt x="235457" y="66005"/>
                  </a:lnTo>
                  <a:lnTo>
                    <a:pt x="254294" y="66005"/>
                  </a:lnTo>
                  <a:lnTo>
                    <a:pt x="254294" y="47158"/>
                  </a:lnTo>
                  <a:close/>
                </a:path>
                <a:path w="659765" h="452755">
                  <a:moveTo>
                    <a:pt x="337860" y="18926"/>
                  </a:moveTo>
                  <a:lnTo>
                    <a:pt x="315183" y="18926"/>
                  </a:lnTo>
                  <a:lnTo>
                    <a:pt x="329641" y="40561"/>
                  </a:lnTo>
                  <a:lnTo>
                    <a:pt x="329641" y="66005"/>
                  </a:lnTo>
                  <a:lnTo>
                    <a:pt x="348477" y="66005"/>
                  </a:lnTo>
                  <a:lnTo>
                    <a:pt x="348477" y="47158"/>
                  </a:lnTo>
                  <a:lnTo>
                    <a:pt x="433242" y="47158"/>
                  </a:lnTo>
                  <a:lnTo>
                    <a:pt x="344106" y="28310"/>
                  </a:lnTo>
                  <a:lnTo>
                    <a:pt x="337860" y="18926"/>
                  </a:lnTo>
                  <a:close/>
                </a:path>
                <a:path w="659765" h="452755">
                  <a:moveTo>
                    <a:pt x="433242" y="47158"/>
                  </a:moveTo>
                  <a:lnTo>
                    <a:pt x="414405" y="47158"/>
                  </a:lnTo>
                  <a:lnTo>
                    <a:pt x="414406" y="66005"/>
                  </a:lnTo>
                  <a:lnTo>
                    <a:pt x="433242" y="66005"/>
                  </a:lnTo>
                  <a:lnTo>
                    <a:pt x="433242" y="47158"/>
                  </a:lnTo>
                  <a:close/>
                </a:path>
                <a:path w="659765" h="452755">
                  <a:moveTo>
                    <a:pt x="321486" y="0"/>
                  </a:moveTo>
                  <a:lnTo>
                    <a:pt x="315183" y="78"/>
                  </a:lnTo>
                  <a:lnTo>
                    <a:pt x="321629" y="78"/>
                  </a:lnTo>
                  <a:lnTo>
                    <a:pt x="3214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36340" y="1455726"/>
              <a:ext cx="659765" cy="452755"/>
            </a:xfrm>
            <a:custGeom>
              <a:avLst/>
              <a:gdLst/>
              <a:ahLst/>
              <a:cxnLst/>
              <a:rect l="l" t="t" r="r" b="b"/>
              <a:pathLst>
                <a:path w="659765" h="452755">
                  <a:moveTo>
                    <a:pt x="423895" y="197939"/>
                  </a:moveTo>
                  <a:lnTo>
                    <a:pt x="386151" y="197939"/>
                  </a:lnTo>
                  <a:lnTo>
                    <a:pt x="386151" y="186292"/>
                  </a:lnTo>
                  <a:lnTo>
                    <a:pt x="368923" y="151809"/>
                  </a:lnTo>
                  <a:lnTo>
                    <a:pt x="365752" y="145409"/>
                  </a:lnTo>
                  <a:lnTo>
                    <a:pt x="359214" y="141372"/>
                  </a:lnTo>
                  <a:lnTo>
                    <a:pt x="352080" y="141396"/>
                  </a:lnTo>
                  <a:lnTo>
                    <a:pt x="329641" y="141396"/>
                  </a:lnTo>
                  <a:lnTo>
                    <a:pt x="329641" y="84853"/>
                  </a:lnTo>
                  <a:lnTo>
                    <a:pt x="414406" y="84853"/>
                  </a:lnTo>
                  <a:lnTo>
                    <a:pt x="421739" y="83373"/>
                  </a:lnTo>
                  <a:lnTo>
                    <a:pt x="427727" y="79334"/>
                  </a:lnTo>
                  <a:lnTo>
                    <a:pt x="431762" y="73344"/>
                  </a:lnTo>
                  <a:lnTo>
                    <a:pt x="433242" y="66005"/>
                  </a:lnTo>
                  <a:lnTo>
                    <a:pt x="433242" y="47158"/>
                  </a:lnTo>
                  <a:lnTo>
                    <a:pt x="344106" y="28310"/>
                  </a:lnTo>
                  <a:lnTo>
                    <a:pt x="330857" y="8402"/>
                  </a:lnTo>
                  <a:lnTo>
                    <a:pt x="327372" y="3219"/>
                  </a:lnTo>
                  <a:lnTo>
                    <a:pt x="321486" y="0"/>
                  </a:lnTo>
                  <a:lnTo>
                    <a:pt x="315183" y="78"/>
                  </a:lnTo>
                  <a:lnTo>
                    <a:pt x="268759" y="78"/>
                  </a:lnTo>
                  <a:lnTo>
                    <a:pt x="262457" y="0"/>
                  </a:lnTo>
                  <a:lnTo>
                    <a:pt x="256570" y="3219"/>
                  </a:lnTo>
                  <a:lnTo>
                    <a:pt x="253093" y="8402"/>
                  </a:lnTo>
                  <a:lnTo>
                    <a:pt x="239837" y="28310"/>
                  </a:lnTo>
                  <a:lnTo>
                    <a:pt x="169529" y="28310"/>
                  </a:lnTo>
                  <a:lnTo>
                    <a:pt x="162199" y="29792"/>
                  </a:lnTo>
                  <a:lnTo>
                    <a:pt x="156211" y="33832"/>
                  </a:lnTo>
                  <a:lnTo>
                    <a:pt x="152173" y="39823"/>
                  </a:lnTo>
                  <a:lnTo>
                    <a:pt x="150693" y="47158"/>
                  </a:lnTo>
                  <a:lnTo>
                    <a:pt x="150693" y="66005"/>
                  </a:lnTo>
                  <a:lnTo>
                    <a:pt x="254294" y="84853"/>
                  </a:lnTo>
                  <a:lnTo>
                    <a:pt x="254294" y="141396"/>
                  </a:lnTo>
                  <a:lnTo>
                    <a:pt x="231871" y="141396"/>
                  </a:lnTo>
                  <a:lnTo>
                    <a:pt x="224728" y="141372"/>
                  </a:lnTo>
                  <a:lnTo>
                    <a:pt x="218198" y="145409"/>
                  </a:lnTo>
                  <a:lnTo>
                    <a:pt x="215020" y="151809"/>
                  </a:lnTo>
                  <a:lnTo>
                    <a:pt x="197784" y="186292"/>
                  </a:lnTo>
                  <a:lnTo>
                    <a:pt x="197784" y="197939"/>
                  </a:lnTo>
                  <a:lnTo>
                    <a:pt x="84764" y="197939"/>
                  </a:lnTo>
                  <a:lnTo>
                    <a:pt x="84764" y="184918"/>
                  </a:lnTo>
                  <a:lnTo>
                    <a:pt x="84796" y="177772"/>
                  </a:lnTo>
                  <a:lnTo>
                    <a:pt x="80754" y="171230"/>
                  </a:lnTo>
                  <a:lnTo>
                    <a:pt x="74357" y="168057"/>
                  </a:lnTo>
                  <a:lnTo>
                    <a:pt x="39894" y="150820"/>
                  </a:lnTo>
                  <a:lnTo>
                    <a:pt x="0" y="150820"/>
                  </a:lnTo>
                  <a:lnTo>
                    <a:pt x="0" y="395839"/>
                  </a:lnTo>
                  <a:lnTo>
                    <a:pt x="39894" y="395839"/>
                  </a:lnTo>
                  <a:lnTo>
                    <a:pt x="74357" y="378601"/>
                  </a:lnTo>
                  <a:lnTo>
                    <a:pt x="80754" y="375428"/>
                  </a:lnTo>
                  <a:lnTo>
                    <a:pt x="84796" y="368894"/>
                  </a:lnTo>
                  <a:lnTo>
                    <a:pt x="84765" y="361748"/>
                  </a:lnTo>
                  <a:lnTo>
                    <a:pt x="84765" y="348720"/>
                  </a:lnTo>
                  <a:lnTo>
                    <a:pt x="423895" y="348720"/>
                  </a:lnTo>
                  <a:lnTo>
                    <a:pt x="483804" y="373590"/>
                  </a:lnTo>
                  <a:lnTo>
                    <a:pt x="508660" y="433534"/>
                  </a:lnTo>
                  <a:lnTo>
                    <a:pt x="508660" y="452382"/>
                  </a:lnTo>
                  <a:lnTo>
                    <a:pt x="659353" y="452382"/>
                  </a:lnTo>
                  <a:lnTo>
                    <a:pt x="654523" y="386076"/>
                  </a:lnTo>
                  <a:lnTo>
                    <a:pt x="640777" y="341876"/>
                  </a:lnTo>
                  <a:lnTo>
                    <a:pt x="619057" y="301876"/>
                  </a:lnTo>
                  <a:lnTo>
                    <a:pt x="590307" y="267021"/>
                  </a:lnTo>
                  <a:lnTo>
                    <a:pt x="555473" y="238256"/>
                  </a:lnTo>
                  <a:lnTo>
                    <a:pt x="515496" y="216524"/>
                  </a:lnTo>
                  <a:lnTo>
                    <a:pt x="471322" y="202771"/>
                  </a:lnTo>
                  <a:lnTo>
                    <a:pt x="423895" y="197939"/>
                  </a:lnTo>
                  <a:close/>
                </a:path>
                <a:path w="659765" h="452755">
                  <a:moveTo>
                    <a:pt x="65928" y="361748"/>
                  </a:moveTo>
                  <a:lnTo>
                    <a:pt x="35460" y="376991"/>
                  </a:lnTo>
                  <a:lnTo>
                    <a:pt x="18836" y="376991"/>
                  </a:lnTo>
                  <a:lnTo>
                    <a:pt x="18836" y="169667"/>
                  </a:lnTo>
                  <a:lnTo>
                    <a:pt x="35452" y="169667"/>
                  </a:lnTo>
                  <a:lnTo>
                    <a:pt x="65928" y="184918"/>
                  </a:lnTo>
                  <a:lnTo>
                    <a:pt x="65928" y="361748"/>
                  </a:lnTo>
                  <a:close/>
                </a:path>
                <a:path w="659765" h="452755">
                  <a:moveTo>
                    <a:pt x="527496" y="433534"/>
                  </a:moveTo>
                  <a:lnTo>
                    <a:pt x="519283" y="393232"/>
                  </a:lnTo>
                  <a:lnTo>
                    <a:pt x="497072" y="360314"/>
                  </a:lnTo>
                  <a:lnTo>
                    <a:pt x="464173" y="338090"/>
                  </a:lnTo>
                  <a:lnTo>
                    <a:pt x="423895" y="329872"/>
                  </a:lnTo>
                  <a:lnTo>
                    <a:pt x="84765" y="329872"/>
                  </a:lnTo>
                  <a:lnTo>
                    <a:pt x="84764" y="216786"/>
                  </a:lnTo>
                  <a:lnTo>
                    <a:pt x="423824" y="216786"/>
                  </a:lnTo>
                  <a:lnTo>
                    <a:pt x="473431" y="222625"/>
                  </a:lnTo>
                  <a:lnTo>
                    <a:pt x="518968" y="238989"/>
                  </a:lnTo>
                  <a:lnTo>
                    <a:pt x="559144" y="264590"/>
                  </a:lnTo>
                  <a:lnTo>
                    <a:pt x="592670" y="298135"/>
                  </a:lnTo>
                  <a:lnTo>
                    <a:pt x="618255" y="338335"/>
                  </a:lnTo>
                  <a:lnTo>
                    <a:pt x="634611" y="383898"/>
                  </a:lnTo>
                  <a:lnTo>
                    <a:pt x="640445" y="433534"/>
                  </a:lnTo>
                  <a:lnTo>
                    <a:pt x="527496" y="433534"/>
                  </a:lnTo>
                  <a:close/>
                </a:path>
              </a:pathLst>
            </a:custGeom>
            <a:ln w="10991">
              <a:solidFill>
                <a:srgbClr val="00AF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990600" y="1480718"/>
            <a:ext cx="7583424" cy="4908319"/>
            <a:chOff x="1126111" y="2639925"/>
            <a:chExt cx="7583424" cy="4908319"/>
          </a:xfrm>
        </p:grpSpPr>
        <p:pic>
          <p:nvPicPr>
            <p:cNvPr id="18" name="object 1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6652" y="2639925"/>
              <a:ext cx="139479" cy="20874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6111" y="2808604"/>
              <a:ext cx="7583424" cy="4739640"/>
            </a:xfrm>
            <a:prstGeom prst="rect">
              <a:avLst/>
            </a:prstGeom>
          </p:spPr>
        </p:pic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ABAEAFF6-3416-8389-759A-4FE8A217D0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59092" y="3102774"/>
            <a:ext cx="1838323" cy="6524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60069" y="761"/>
            <a:ext cx="0" cy="1320800"/>
          </a:xfrm>
          <a:custGeom>
            <a:avLst/>
            <a:gdLst/>
            <a:ahLst/>
            <a:cxnLst/>
            <a:rect l="l" t="t" r="r" b="b"/>
            <a:pathLst>
              <a:path h="1320800">
                <a:moveTo>
                  <a:pt x="0" y="0"/>
                </a:moveTo>
                <a:lnTo>
                  <a:pt x="0" y="13208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4900" y="0"/>
            <a:ext cx="4686300" cy="3733800"/>
          </a:xfrm>
          <a:custGeom>
            <a:avLst/>
            <a:gdLst/>
            <a:ahLst/>
            <a:cxnLst/>
            <a:rect l="l" t="t" r="r" b="b"/>
            <a:pathLst>
              <a:path w="4686300" h="3733800">
                <a:moveTo>
                  <a:pt x="4686300" y="0"/>
                </a:moveTo>
                <a:lnTo>
                  <a:pt x="3045333" y="0"/>
                </a:lnTo>
                <a:lnTo>
                  <a:pt x="3044871" y="42682"/>
                </a:lnTo>
                <a:lnTo>
                  <a:pt x="3043491" y="85185"/>
                </a:lnTo>
                <a:lnTo>
                  <a:pt x="3041200" y="127505"/>
                </a:lnTo>
                <a:lnTo>
                  <a:pt x="3038006" y="169633"/>
                </a:lnTo>
                <a:lnTo>
                  <a:pt x="3033917" y="211566"/>
                </a:lnTo>
                <a:lnTo>
                  <a:pt x="3028939" y="253296"/>
                </a:lnTo>
                <a:lnTo>
                  <a:pt x="3023081" y="294817"/>
                </a:lnTo>
                <a:lnTo>
                  <a:pt x="3016349" y="336124"/>
                </a:lnTo>
                <a:lnTo>
                  <a:pt x="3008753" y="377211"/>
                </a:lnTo>
                <a:lnTo>
                  <a:pt x="3000298" y="418071"/>
                </a:lnTo>
                <a:lnTo>
                  <a:pt x="2990993" y="458698"/>
                </a:lnTo>
                <a:lnTo>
                  <a:pt x="2980845" y="499087"/>
                </a:lnTo>
                <a:lnTo>
                  <a:pt x="2969862" y="539231"/>
                </a:lnTo>
                <a:lnTo>
                  <a:pt x="2958052" y="579125"/>
                </a:lnTo>
                <a:lnTo>
                  <a:pt x="2945421" y="618763"/>
                </a:lnTo>
                <a:lnTo>
                  <a:pt x="2931977" y="658137"/>
                </a:lnTo>
                <a:lnTo>
                  <a:pt x="2917729" y="697243"/>
                </a:lnTo>
                <a:lnTo>
                  <a:pt x="2902683" y="736075"/>
                </a:lnTo>
                <a:lnTo>
                  <a:pt x="2886846" y="774626"/>
                </a:lnTo>
                <a:lnTo>
                  <a:pt x="2870228" y="812890"/>
                </a:lnTo>
                <a:lnTo>
                  <a:pt x="2852835" y="850862"/>
                </a:lnTo>
                <a:lnTo>
                  <a:pt x="2834674" y="888534"/>
                </a:lnTo>
                <a:lnTo>
                  <a:pt x="2815754" y="925903"/>
                </a:lnTo>
                <a:lnTo>
                  <a:pt x="2796081" y="962960"/>
                </a:lnTo>
                <a:lnTo>
                  <a:pt x="2775664" y="999701"/>
                </a:lnTo>
                <a:lnTo>
                  <a:pt x="2754509" y="1036119"/>
                </a:lnTo>
                <a:lnTo>
                  <a:pt x="2732625" y="1072209"/>
                </a:lnTo>
                <a:lnTo>
                  <a:pt x="2710019" y="1107963"/>
                </a:lnTo>
                <a:lnTo>
                  <a:pt x="2686699" y="1143377"/>
                </a:lnTo>
                <a:lnTo>
                  <a:pt x="2662672" y="1178445"/>
                </a:lnTo>
                <a:lnTo>
                  <a:pt x="2637945" y="1213159"/>
                </a:lnTo>
                <a:lnTo>
                  <a:pt x="2612526" y="1247515"/>
                </a:lnTo>
                <a:lnTo>
                  <a:pt x="2586424" y="1281506"/>
                </a:lnTo>
                <a:lnTo>
                  <a:pt x="2559644" y="1315126"/>
                </a:lnTo>
                <a:lnTo>
                  <a:pt x="2532195" y="1348369"/>
                </a:lnTo>
                <a:lnTo>
                  <a:pt x="2504085" y="1381229"/>
                </a:lnTo>
                <a:lnTo>
                  <a:pt x="2475321" y="1413701"/>
                </a:lnTo>
                <a:lnTo>
                  <a:pt x="2445910" y="1445777"/>
                </a:lnTo>
                <a:lnTo>
                  <a:pt x="2415860" y="1477453"/>
                </a:lnTo>
                <a:lnTo>
                  <a:pt x="2385179" y="1508722"/>
                </a:lnTo>
                <a:lnTo>
                  <a:pt x="2353873" y="1539578"/>
                </a:lnTo>
                <a:lnTo>
                  <a:pt x="2321952" y="1570015"/>
                </a:lnTo>
                <a:lnTo>
                  <a:pt x="2289422" y="1600027"/>
                </a:lnTo>
                <a:lnTo>
                  <a:pt x="2256290" y="1629608"/>
                </a:lnTo>
                <a:lnTo>
                  <a:pt x="2222565" y="1658752"/>
                </a:lnTo>
                <a:lnTo>
                  <a:pt x="2188254" y="1687454"/>
                </a:lnTo>
                <a:lnTo>
                  <a:pt x="2153364" y="1715706"/>
                </a:lnTo>
                <a:lnTo>
                  <a:pt x="2117903" y="1743503"/>
                </a:lnTo>
                <a:lnTo>
                  <a:pt x="2081879" y="1770840"/>
                </a:lnTo>
                <a:lnTo>
                  <a:pt x="2045298" y="1797709"/>
                </a:lnTo>
                <a:lnTo>
                  <a:pt x="2008170" y="1824105"/>
                </a:lnTo>
                <a:lnTo>
                  <a:pt x="1970500" y="1850022"/>
                </a:lnTo>
                <a:lnTo>
                  <a:pt x="1932297" y="1875454"/>
                </a:lnTo>
                <a:lnTo>
                  <a:pt x="1893569" y="1900396"/>
                </a:lnTo>
                <a:lnTo>
                  <a:pt x="1854322" y="1924839"/>
                </a:lnTo>
                <a:lnTo>
                  <a:pt x="1814565" y="1948780"/>
                </a:lnTo>
                <a:lnTo>
                  <a:pt x="1774304" y="1972212"/>
                </a:lnTo>
                <a:lnTo>
                  <a:pt x="1733549" y="1995129"/>
                </a:lnTo>
                <a:lnTo>
                  <a:pt x="1692305" y="2017524"/>
                </a:lnTo>
                <a:lnTo>
                  <a:pt x="1650580" y="2039393"/>
                </a:lnTo>
                <a:lnTo>
                  <a:pt x="1608383" y="2060728"/>
                </a:lnTo>
                <a:lnTo>
                  <a:pt x="1565721" y="2081524"/>
                </a:lnTo>
                <a:lnTo>
                  <a:pt x="1522600" y="2101775"/>
                </a:lnTo>
                <a:lnTo>
                  <a:pt x="1479030" y="2121475"/>
                </a:lnTo>
                <a:lnTo>
                  <a:pt x="1435016" y="2140617"/>
                </a:lnTo>
                <a:lnTo>
                  <a:pt x="1390568" y="2159196"/>
                </a:lnTo>
                <a:lnTo>
                  <a:pt x="1345692" y="2177206"/>
                </a:lnTo>
                <a:lnTo>
                  <a:pt x="1300396" y="2194641"/>
                </a:lnTo>
                <a:lnTo>
                  <a:pt x="1254688" y="2211495"/>
                </a:lnTo>
                <a:lnTo>
                  <a:pt x="1208574" y="2227761"/>
                </a:lnTo>
                <a:lnTo>
                  <a:pt x="1162063" y="2243434"/>
                </a:lnTo>
                <a:lnTo>
                  <a:pt x="1115163" y="2258507"/>
                </a:lnTo>
                <a:lnTo>
                  <a:pt x="1067880" y="2272976"/>
                </a:lnTo>
                <a:lnTo>
                  <a:pt x="1020222" y="2286833"/>
                </a:lnTo>
                <a:lnTo>
                  <a:pt x="972197" y="2300072"/>
                </a:lnTo>
                <a:lnTo>
                  <a:pt x="923813" y="2312689"/>
                </a:lnTo>
                <a:lnTo>
                  <a:pt x="875076" y="2324676"/>
                </a:lnTo>
                <a:lnTo>
                  <a:pt x="825995" y="2336027"/>
                </a:lnTo>
                <a:lnTo>
                  <a:pt x="776577" y="2346737"/>
                </a:lnTo>
                <a:lnTo>
                  <a:pt x="726829" y="2356800"/>
                </a:lnTo>
                <a:lnTo>
                  <a:pt x="676760" y="2366209"/>
                </a:lnTo>
                <a:lnTo>
                  <a:pt x="626376" y="2374959"/>
                </a:lnTo>
                <a:lnTo>
                  <a:pt x="575685" y="2383044"/>
                </a:lnTo>
                <a:lnTo>
                  <a:pt x="524695" y="2390457"/>
                </a:lnTo>
                <a:lnTo>
                  <a:pt x="473414" y="2397192"/>
                </a:lnTo>
                <a:lnTo>
                  <a:pt x="421848" y="2403245"/>
                </a:lnTo>
                <a:lnTo>
                  <a:pt x="370006" y="2408607"/>
                </a:lnTo>
                <a:lnTo>
                  <a:pt x="317895" y="2413274"/>
                </a:lnTo>
                <a:lnTo>
                  <a:pt x="265522" y="2417240"/>
                </a:lnTo>
                <a:lnTo>
                  <a:pt x="212895" y="2420498"/>
                </a:lnTo>
                <a:lnTo>
                  <a:pt x="160022" y="2423042"/>
                </a:lnTo>
                <a:lnTo>
                  <a:pt x="106910" y="2424867"/>
                </a:lnTo>
                <a:lnTo>
                  <a:pt x="53567" y="2425967"/>
                </a:lnTo>
                <a:lnTo>
                  <a:pt x="0" y="2426335"/>
                </a:lnTo>
                <a:lnTo>
                  <a:pt x="0" y="3733800"/>
                </a:lnTo>
                <a:lnTo>
                  <a:pt x="1346" y="3733800"/>
                </a:lnTo>
                <a:lnTo>
                  <a:pt x="479171" y="3714623"/>
                </a:lnTo>
                <a:lnTo>
                  <a:pt x="532385" y="3710072"/>
                </a:lnTo>
                <a:lnTo>
                  <a:pt x="585419" y="3705049"/>
                </a:lnTo>
                <a:lnTo>
                  <a:pt x="638271" y="3699557"/>
                </a:lnTo>
                <a:lnTo>
                  <a:pt x="690937" y="3693599"/>
                </a:lnTo>
                <a:lnTo>
                  <a:pt x="743413" y="3687177"/>
                </a:lnTo>
                <a:lnTo>
                  <a:pt x="795696" y="3680294"/>
                </a:lnTo>
                <a:lnTo>
                  <a:pt x="847783" y="3672953"/>
                </a:lnTo>
                <a:lnTo>
                  <a:pt x="899670" y="3665156"/>
                </a:lnTo>
                <a:lnTo>
                  <a:pt x="951354" y="3656906"/>
                </a:lnTo>
                <a:lnTo>
                  <a:pt x="1002832" y="3648206"/>
                </a:lnTo>
                <a:lnTo>
                  <a:pt x="1054100" y="3639059"/>
                </a:lnTo>
                <a:lnTo>
                  <a:pt x="1105154" y="3629467"/>
                </a:lnTo>
                <a:lnTo>
                  <a:pt x="1155992" y="3619432"/>
                </a:lnTo>
                <a:lnTo>
                  <a:pt x="1206610" y="3608958"/>
                </a:lnTo>
                <a:lnTo>
                  <a:pt x="1257005" y="3598048"/>
                </a:lnTo>
                <a:lnTo>
                  <a:pt x="1307172" y="3586703"/>
                </a:lnTo>
                <a:lnTo>
                  <a:pt x="1357110" y="3574927"/>
                </a:lnTo>
                <a:lnTo>
                  <a:pt x="1406814" y="3562722"/>
                </a:lnTo>
                <a:lnTo>
                  <a:pt x="1456281" y="3550091"/>
                </a:lnTo>
                <a:lnTo>
                  <a:pt x="1505508" y="3537037"/>
                </a:lnTo>
                <a:lnTo>
                  <a:pt x="1554492" y="3523562"/>
                </a:lnTo>
                <a:lnTo>
                  <a:pt x="1603228" y="3509669"/>
                </a:lnTo>
                <a:lnTo>
                  <a:pt x="1651714" y="3495361"/>
                </a:lnTo>
                <a:lnTo>
                  <a:pt x="1699946" y="3480641"/>
                </a:lnTo>
                <a:lnTo>
                  <a:pt x="1747921" y="3465510"/>
                </a:lnTo>
                <a:lnTo>
                  <a:pt x="1795636" y="3449973"/>
                </a:lnTo>
                <a:lnTo>
                  <a:pt x="1843086" y="3434031"/>
                </a:lnTo>
                <a:lnTo>
                  <a:pt x="1890270" y="3417687"/>
                </a:lnTo>
                <a:lnTo>
                  <a:pt x="1937182" y="3400944"/>
                </a:lnTo>
                <a:lnTo>
                  <a:pt x="1983821" y="3383805"/>
                </a:lnTo>
                <a:lnTo>
                  <a:pt x="2030182" y="3366272"/>
                </a:lnTo>
                <a:lnTo>
                  <a:pt x="2076262" y="3348348"/>
                </a:lnTo>
                <a:lnTo>
                  <a:pt x="2122058" y="3330036"/>
                </a:lnTo>
                <a:lnTo>
                  <a:pt x="2167567" y="3311338"/>
                </a:lnTo>
                <a:lnTo>
                  <a:pt x="2212784" y="3292257"/>
                </a:lnTo>
                <a:lnTo>
                  <a:pt x="2257708" y="3272796"/>
                </a:lnTo>
                <a:lnTo>
                  <a:pt x="2302333" y="3252957"/>
                </a:lnTo>
                <a:lnTo>
                  <a:pt x="2346658" y="3232744"/>
                </a:lnTo>
                <a:lnTo>
                  <a:pt x="2390678" y="3212158"/>
                </a:lnTo>
                <a:lnTo>
                  <a:pt x="2434390" y="3191203"/>
                </a:lnTo>
                <a:lnTo>
                  <a:pt x="2477791" y="3169881"/>
                </a:lnTo>
                <a:lnTo>
                  <a:pt x="2520877" y="3148195"/>
                </a:lnTo>
                <a:lnTo>
                  <a:pt x="2563645" y="3126148"/>
                </a:lnTo>
                <a:lnTo>
                  <a:pt x="2606092" y="3103742"/>
                </a:lnTo>
                <a:lnTo>
                  <a:pt x="2648215" y="3080979"/>
                </a:lnTo>
                <a:lnTo>
                  <a:pt x="2690009" y="3057864"/>
                </a:lnTo>
                <a:lnTo>
                  <a:pt x="2731471" y="3034398"/>
                </a:lnTo>
                <a:lnTo>
                  <a:pt x="2772599" y="3010584"/>
                </a:lnTo>
                <a:lnTo>
                  <a:pt x="2813389" y="2986425"/>
                </a:lnTo>
                <a:lnTo>
                  <a:pt x="2853836" y="2961923"/>
                </a:lnTo>
                <a:lnTo>
                  <a:pt x="2893939" y="2937081"/>
                </a:lnTo>
                <a:lnTo>
                  <a:pt x="2933694" y="2911902"/>
                </a:lnTo>
                <a:lnTo>
                  <a:pt x="2973096" y="2886389"/>
                </a:lnTo>
                <a:lnTo>
                  <a:pt x="3012144" y="2860544"/>
                </a:lnTo>
                <a:lnTo>
                  <a:pt x="3050833" y="2834370"/>
                </a:lnTo>
                <a:lnTo>
                  <a:pt x="3089160" y="2807869"/>
                </a:lnTo>
                <a:lnTo>
                  <a:pt x="3127122" y="2781045"/>
                </a:lnTo>
                <a:lnTo>
                  <a:pt x="3164715" y="2753899"/>
                </a:lnTo>
                <a:lnTo>
                  <a:pt x="3201936" y="2726436"/>
                </a:lnTo>
                <a:lnTo>
                  <a:pt x="3238781" y="2698656"/>
                </a:lnTo>
                <a:lnTo>
                  <a:pt x="3275248" y="2670564"/>
                </a:lnTo>
                <a:lnTo>
                  <a:pt x="3311333" y="2642162"/>
                </a:lnTo>
                <a:lnTo>
                  <a:pt x="3347032" y="2613452"/>
                </a:lnTo>
                <a:lnTo>
                  <a:pt x="3382342" y="2584437"/>
                </a:lnTo>
                <a:lnTo>
                  <a:pt x="3417260" y="2555120"/>
                </a:lnTo>
                <a:lnTo>
                  <a:pt x="3451782" y="2525503"/>
                </a:lnTo>
                <a:lnTo>
                  <a:pt x="3485905" y="2495589"/>
                </a:lnTo>
                <a:lnTo>
                  <a:pt x="3519625" y="2465382"/>
                </a:lnTo>
                <a:lnTo>
                  <a:pt x="3552940" y="2434883"/>
                </a:lnTo>
                <a:lnTo>
                  <a:pt x="3585845" y="2404095"/>
                </a:lnTo>
                <a:lnTo>
                  <a:pt x="3618338" y="2373022"/>
                </a:lnTo>
                <a:lnTo>
                  <a:pt x="3650415" y="2341665"/>
                </a:lnTo>
                <a:lnTo>
                  <a:pt x="3682073" y="2310027"/>
                </a:lnTo>
                <a:lnTo>
                  <a:pt x="3713308" y="2278112"/>
                </a:lnTo>
                <a:lnTo>
                  <a:pt x="3744116" y="2245921"/>
                </a:lnTo>
                <a:lnTo>
                  <a:pt x="3774495" y="2213457"/>
                </a:lnTo>
                <a:lnTo>
                  <a:pt x="3804442" y="2180724"/>
                </a:lnTo>
                <a:lnTo>
                  <a:pt x="3833952" y="2147724"/>
                </a:lnTo>
                <a:lnTo>
                  <a:pt x="3863022" y="2114459"/>
                </a:lnTo>
                <a:lnTo>
                  <a:pt x="3891650" y="2080932"/>
                </a:lnTo>
                <a:lnTo>
                  <a:pt x="3919831" y="2047146"/>
                </a:lnTo>
                <a:lnTo>
                  <a:pt x="3947562" y="2013104"/>
                </a:lnTo>
                <a:lnTo>
                  <a:pt x="3974840" y="1978808"/>
                </a:lnTo>
                <a:lnTo>
                  <a:pt x="4001662" y="1944261"/>
                </a:lnTo>
                <a:lnTo>
                  <a:pt x="4028023" y="1909465"/>
                </a:lnTo>
                <a:lnTo>
                  <a:pt x="4053922" y="1874424"/>
                </a:lnTo>
                <a:lnTo>
                  <a:pt x="4079353" y="1839140"/>
                </a:lnTo>
                <a:lnTo>
                  <a:pt x="4104315" y="1803616"/>
                </a:lnTo>
                <a:lnTo>
                  <a:pt x="4128803" y="1767854"/>
                </a:lnTo>
                <a:lnTo>
                  <a:pt x="4152815" y="1731857"/>
                </a:lnTo>
                <a:lnTo>
                  <a:pt x="4176346" y="1695629"/>
                </a:lnTo>
                <a:lnTo>
                  <a:pt x="4199394" y="1659170"/>
                </a:lnTo>
                <a:lnTo>
                  <a:pt x="4221954" y="1622485"/>
                </a:lnTo>
                <a:lnTo>
                  <a:pt x="4244025" y="1585576"/>
                </a:lnTo>
                <a:lnTo>
                  <a:pt x="4265601" y="1548445"/>
                </a:lnTo>
                <a:lnTo>
                  <a:pt x="4286681" y="1511096"/>
                </a:lnTo>
                <a:lnTo>
                  <a:pt x="4307260" y="1473530"/>
                </a:lnTo>
                <a:lnTo>
                  <a:pt x="4327336" y="1435751"/>
                </a:lnTo>
                <a:lnTo>
                  <a:pt x="4346904" y="1397762"/>
                </a:lnTo>
                <a:lnTo>
                  <a:pt x="4365961" y="1359564"/>
                </a:lnTo>
                <a:lnTo>
                  <a:pt x="4384505" y="1321161"/>
                </a:lnTo>
                <a:lnTo>
                  <a:pt x="4402531" y="1282556"/>
                </a:lnTo>
                <a:lnTo>
                  <a:pt x="4420037" y="1243751"/>
                </a:lnTo>
                <a:lnTo>
                  <a:pt x="4437018" y="1204749"/>
                </a:lnTo>
                <a:lnTo>
                  <a:pt x="4453472" y="1165552"/>
                </a:lnTo>
                <a:lnTo>
                  <a:pt x="4469395" y="1126163"/>
                </a:lnTo>
                <a:lnTo>
                  <a:pt x="4484784" y="1086585"/>
                </a:lnTo>
                <a:lnTo>
                  <a:pt x="4499635" y="1046821"/>
                </a:lnTo>
                <a:lnTo>
                  <a:pt x="4513945" y="1006873"/>
                </a:lnTo>
                <a:lnTo>
                  <a:pt x="4527711" y="966744"/>
                </a:lnTo>
                <a:lnTo>
                  <a:pt x="4540929" y="926437"/>
                </a:lnTo>
                <a:lnTo>
                  <a:pt x="4553595" y="885953"/>
                </a:lnTo>
                <a:lnTo>
                  <a:pt x="4565708" y="845297"/>
                </a:lnTo>
                <a:lnTo>
                  <a:pt x="4577262" y="804471"/>
                </a:lnTo>
                <a:lnTo>
                  <a:pt x="4588255" y="763477"/>
                </a:lnTo>
                <a:lnTo>
                  <a:pt x="4598684" y="722319"/>
                </a:lnTo>
                <a:lnTo>
                  <a:pt x="4608544" y="680998"/>
                </a:lnTo>
                <a:lnTo>
                  <a:pt x="4617833" y="639517"/>
                </a:lnTo>
                <a:lnTo>
                  <a:pt x="4626547" y="597880"/>
                </a:lnTo>
                <a:lnTo>
                  <a:pt x="4634683" y="556088"/>
                </a:lnTo>
                <a:lnTo>
                  <a:pt x="4642238" y="514146"/>
                </a:lnTo>
                <a:lnTo>
                  <a:pt x="4649207" y="472054"/>
                </a:lnTo>
                <a:lnTo>
                  <a:pt x="4655588" y="429816"/>
                </a:lnTo>
                <a:lnTo>
                  <a:pt x="4661378" y="387435"/>
                </a:lnTo>
                <a:lnTo>
                  <a:pt x="4666572" y="344914"/>
                </a:lnTo>
                <a:lnTo>
                  <a:pt x="4671168" y="302254"/>
                </a:lnTo>
                <a:lnTo>
                  <a:pt x="4675162" y="259459"/>
                </a:lnTo>
                <a:lnTo>
                  <a:pt x="4678551" y="216532"/>
                </a:lnTo>
                <a:lnTo>
                  <a:pt x="4681332" y="173474"/>
                </a:lnTo>
                <a:lnTo>
                  <a:pt x="4683500" y="130290"/>
                </a:lnTo>
                <a:lnTo>
                  <a:pt x="4685053" y="86981"/>
                </a:lnTo>
                <a:lnTo>
                  <a:pt x="4685987" y="43550"/>
                </a:lnTo>
                <a:lnTo>
                  <a:pt x="4686300" y="0"/>
                </a:lnTo>
                <a:close/>
              </a:path>
            </a:pathLst>
          </a:custGeom>
          <a:solidFill>
            <a:srgbClr val="498EF1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80447" y="6170676"/>
            <a:ext cx="2512060" cy="687705"/>
          </a:xfrm>
          <a:custGeom>
            <a:avLst/>
            <a:gdLst/>
            <a:ahLst/>
            <a:cxnLst/>
            <a:rect l="l" t="t" r="r" b="b"/>
            <a:pathLst>
              <a:path w="2512059" h="687704">
                <a:moveTo>
                  <a:pt x="1255776" y="0"/>
                </a:moveTo>
                <a:lnTo>
                  <a:pt x="1204561" y="859"/>
                </a:lnTo>
                <a:lnTo>
                  <a:pt x="1153779" y="3421"/>
                </a:lnTo>
                <a:lnTo>
                  <a:pt x="1103458" y="7656"/>
                </a:lnTo>
                <a:lnTo>
                  <a:pt x="1053627" y="13538"/>
                </a:lnTo>
                <a:lnTo>
                  <a:pt x="1004311" y="21039"/>
                </a:lnTo>
                <a:lnTo>
                  <a:pt x="955540" y="30130"/>
                </a:lnTo>
                <a:lnTo>
                  <a:pt x="907341" y="40785"/>
                </a:lnTo>
                <a:lnTo>
                  <a:pt x="859742" y="52976"/>
                </a:lnTo>
                <a:lnTo>
                  <a:pt x="812770" y="66675"/>
                </a:lnTo>
                <a:lnTo>
                  <a:pt x="766454" y="81855"/>
                </a:lnTo>
                <a:lnTo>
                  <a:pt x="720820" y="98488"/>
                </a:lnTo>
                <a:lnTo>
                  <a:pt x="675898" y="116546"/>
                </a:lnTo>
                <a:lnTo>
                  <a:pt x="631713" y="136003"/>
                </a:lnTo>
                <a:lnTo>
                  <a:pt x="588295" y="156829"/>
                </a:lnTo>
                <a:lnTo>
                  <a:pt x="545671" y="178998"/>
                </a:lnTo>
                <a:lnTo>
                  <a:pt x="503868" y="202482"/>
                </a:lnTo>
                <a:lnTo>
                  <a:pt x="462915" y="227253"/>
                </a:lnTo>
                <a:lnTo>
                  <a:pt x="422839" y="253285"/>
                </a:lnTo>
                <a:lnTo>
                  <a:pt x="383668" y="280548"/>
                </a:lnTo>
                <a:lnTo>
                  <a:pt x="345430" y="309016"/>
                </a:lnTo>
                <a:lnTo>
                  <a:pt x="308152" y="338661"/>
                </a:lnTo>
                <a:lnTo>
                  <a:pt x="271862" y="369455"/>
                </a:lnTo>
                <a:lnTo>
                  <a:pt x="236589" y="401371"/>
                </a:lnTo>
                <a:lnTo>
                  <a:pt x="202358" y="434381"/>
                </a:lnTo>
                <a:lnTo>
                  <a:pt x="169199" y="468458"/>
                </a:lnTo>
                <a:lnTo>
                  <a:pt x="137140" y="503573"/>
                </a:lnTo>
                <a:lnTo>
                  <a:pt x="106207" y="539700"/>
                </a:lnTo>
                <a:lnTo>
                  <a:pt x="76428" y="576810"/>
                </a:lnTo>
                <a:lnTo>
                  <a:pt x="47832" y="614877"/>
                </a:lnTo>
                <a:lnTo>
                  <a:pt x="20447" y="653872"/>
                </a:lnTo>
                <a:lnTo>
                  <a:pt x="0" y="687323"/>
                </a:lnTo>
                <a:lnTo>
                  <a:pt x="2511552" y="687323"/>
                </a:lnTo>
                <a:lnTo>
                  <a:pt x="2491104" y="653872"/>
                </a:lnTo>
                <a:lnTo>
                  <a:pt x="2463719" y="614877"/>
                </a:lnTo>
                <a:lnTo>
                  <a:pt x="2435123" y="576810"/>
                </a:lnTo>
                <a:lnTo>
                  <a:pt x="2405344" y="539700"/>
                </a:lnTo>
                <a:lnTo>
                  <a:pt x="2374411" y="503573"/>
                </a:lnTo>
                <a:lnTo>
                  <a:pt x="2342352" y="468458"/>
                </a:lnTo>
                <a:lnTo>
                  <a:pt x="2309193" y="434381"/>
                </a:lnTo>
                <a:lnTo>
                  <a:pt x="2274962" y="401371"/>
                </a:lnTo>
                <a:lnTo>
                  <a:pt x="2239689" y="369455"/>
                </a:lnTo>
                <a:lnTo>
                  <a:pt x="2203399" y="338661"/>
                </a:lnTo>
                <a:lnTo>
                  <a:pt x="2166121" y="309016"/>
                </a:lnTo>
                <a:lnTo>
                  <a:pt x="2127883" y="280548"/>
                </a:lnTo>
                <a:lnTo>
                  <a:pt x="2088712" y="253285"/>
                </a:lnTo>
                <a:lnTo>
                  <a:pt x="2048636" y="227253"/>
                </a:lnTo>
                <a:lnTo>
                  <a:pt x="2007683" y="202482"/>
                </a:lnTo>
                <a:lnTo>
                  <a:pt x="1965880" y="178998"/>
                </a:lnTo>
                <a:lnTo>
                  <a:pt x="1923256" y="156829"/>
                </a:lnTo>
                <a:lnTo>
                  <a:pt x="1879838" y="136003"/>
                </a:lnTo>
                <a:lnTo>
                  <a:pt x="1835653" y="116546"/>
                </a:lnTo>
                <a:lnTo>
                  <a:pt x="1790731" y="98488"/>
                </a:lnTo>
                <a:lnTo>
                  <a:pt x="1745097" y="81855"/>
                </a:lnTo>
                <a:lnTo>
                  <a:pt x="1698781" y="66675"/>
                </a:lnTo>
                <a:lnTo>
                  <a:pt x="1651809" y="52976"/>
                </a:lnTo>
                <a:lnTo>
                  <a:pt x="1604210" y="40785"/>
                </a:lnTo>
                <a:lnTo>
                  <a:pt x="1556011" y="30130"/>
                </a:lnTo>
                <a:lnTo>
                  <a:pt x="1507240" y="21039"/>
                </a:lnTo>
                <a:lnTo>
                  <a:pt x="1457924" y="13538"/>
                </a:lnTo>
                <a:lnTo>
                  <a:pt x="1408093" y="7656"/>
                </a:lnTo>
                <a:lnTo>
                  <a:pt x="1357772" y="3421"/>
                </a:lnTo>
                <a:lnTo>
                  <a:pt x="1306990" y="859"/>
                </a:lnTo>
                <a:lnTo>
                  <a:pt x="1255776" y="0"/>
                </a:lnTo>
                <a:close/>
              </a:path>
            </a:pathLst>
          </a:custGeom>
          <a:solidFill>
            <a:srgbClr val="4966A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559" y="4696967"/>
            <a:ext cx="106680" cy="1066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4628" y="1199388"/>
            <a:ext cx="243840" cy="24231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434502" y="1622380"/>
            <a:ext cx="322534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pc="-20" dirty="0"/>
              <a:t>Waste Water </a:t>
            </a:r>
            <a:r>
              <a:rPr lang="fr-FR" spc="-20" dirty="0" err="1">
                <a:solidFill>
                  <a:schemeClr val="tx1"/>
                </a:solidFill>
              </a:rPr>
              <a:t>Treatment</a:t>
            </a:r>
            <a:r>
              <a:rPr lang="fr-FR" spc="-20" dirty="0"/>
              <a:t> </a:t>
            </a:r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8434502" y="2938631"/>
            <a:ext cx="3537295" cy="132856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lang="en-US" spc="-10" dirty="0">
                <a:solidFill>
                  <a:srgbClr val="2E3342"/>
                </a:solidFill>
                <a:latin typeface="Calibri"/>
                <a:cs typeface="Calibri"/>
              </a:rPr>
              <a:t>We guide you through the design, </a:t>
            </a:r>
            <a:br>
              <a:rPr lang="en-US" spc="-10" dirty="0">
                <a:solidFill>
                  <a:srgbClr val="2E3342"/>
                </a:solidFill>
                <a:latin typeface="Calibri"/>
                <a:cs typeface="Calibri"/>
              </a:rPr>
            </a:br>
            <a:r>
              <a:rPr lang="en-US" spc="-10" dirty="0">
                <a:solidFill>
                  <a:srgbClr val="2E3342"/>
                </a:solidFill>
                <a:latin typeface="Calibri"/>
                <a:cs typeface="Calibri"/>
              </a:rPr>
              <a:t>the conception and the supply </a:t>
            </a:r>
            <a:br>
              <a:rPr lang="en-US" spc="-10" dirty="0">
                <a:solidFill>
                  <a:srgbClr val="2E3342"/>
                </a:solidFill>
                <a:latin typeface="Calibri"/>
                <a:cs typeface="Calibri"/>
              </a:rPr>
            </a:br>
            <a:r>
              <a:rPr lang="en-US" spc="-10" dirty="0">
                <a:solidFill>
                  <a:srgbClr val="2E3342"/>
                </a:solidFill>
                <a:latin typeface="Calibri"/>
                <a:cs typeface="Calibri"/>
              </a:rPr>
              <a:t>of all </a:t>
            </a:r>
            <a:r>
              <a:rPr lang="en-US" spc="-10" dirty="0" err="1">
                <a:solidFill>
                  <a:srgbClr val="2E3342"/>
                </a:solidFill>
                <a:latin typeface="Calibri"/>
                <a:cs typeface="Calibri"/>
              </a:rPr>
              <a:t>equipments</a:t>
            </a:r>
            <a:r>
              <a:rPr lang="en-US" spc="-10" dirty="0">
                <a:solidFill>
                  <a:srgbClr val="2E3342"/>
                </a:solidFill>
                <a:latin typeface="Calibri"/>
                <a:cs typeface="Calibri"/>
              </a:rPr>
              <a:t> required to comply </a:t>
            </a:r>
            <a:br>
              <a:rPr lang="en-US" spc="-10" dirty="0">
                <a:solidFill>
                  <a:srgbClr val="2E3342"/>
                </a:solidFill>
                <a:latin typeface="Calibri"/>
                <a:cs typeface="Calibri"/>
              </a:rPr>
            </a:br>
            <a:r>
              <a:rPr lang="en-US" spc="-10" dirty="0">
                <a:solidFill>
                  <a:srgbClr val="2E3342"/>
                </a:solidFill>
                <a:latin typeface="Calibri"/>
                <a:cs typeface="Calibri"/>
              </a:rPr>
              <a:t>with your plant’s discharge standards.</a:t>
            </a:r>
          </a:p>
          <a:p>
            <a:pPr marL="12700" marR="5080">
              <a:lnSpc>
                <a:spcPct val="90000"/>
              </a:lnSpc>
              <a:spcBef>
                <a:spcPts val="340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04900" y="0"/>
            <a:ext cx="4686300" cy="3733800"/>
          </a:xfrm>
          <a:custGeom>
            <a:avLst/>
            <a:gdLst/>
            <a:ahLst/>
            <a:cxnLst/>
            <a:rect l="l" t="t" r="r" b="b"/>
            <a:pathLst>
              <a:path w="4686300" h="3733800">
                <a:moveTo>
                  <a:pt x="4686300" y="0"/>
                </a:moveTo>
                <a:lnTo>
                  <a:pt x="3045333" y="0"/>
                </a:lnTo>
                <a:lnTo>
                  <a:pt x="3044871" y="42682"/>
                </a:lnTo>
                <a:lnTo>
                  <a:pt x="3043491" y="85185"/>
                </a:lnTo>
                <a:lnTo>
                  <a:pt x="3041200" y="127505"/>
                </a:lnTo>
                <a:lnTo>
                  <a:pt x="3038006" y="169633"/>
                </a:lnTo>
                <a:lnTo>
                  <a:pt x="3033917" y="211566"/>
                </a:lnTo>
                <a:lnTo>
                  <a:pt x="3028939" y="253296"/>
                </a:lnTo>
                <a:lnTo>
                  <a:pt x="3023081" y="294817"/>
                </a:lnTo>
                <a:lnTo>
                  <a:pt x="3016349" y="336124"/>
                </a:lnTo>
                <a:lnTo>
                  <a:pt x="3008753" y="377211"/>
                </a:lnTo>
                <a:lnTo>
                  <a:pt x="3000298" y="418071"/>
                </a:lnTo>
                <a:lnTo>
                  <a:pt x="2990993" y="458698"/>
                </a:lnTo>
                <a:lnTo>
                  <a:pt x="2980845" y="499087"/>
                </a:lnTo>
                <a:lnTo>
                  <a:pt x="2969862" y="539231"/>
                </a:lnTo>
                <a:lnTo>
                  <a:pt x="2958052" y="579125"/>
                </a:lnTo>
                <a:lnTo>
                  <a:pt x="2945421" y="618763"/>
                </a:lnTo>
                <a:lnTo>
                  <a:pt x="2931977" y="658137"/>
                </a:lnTo>
                <a:lnTo>
                  <a:pt x="2917729" y="697243"/>
                </a:lnTo>
                <a:lnTo>
                  <a:pt x="2902683" y="736075"/>
                </a:lnTo>
                <a:lnTo>
                  <a:pt x="2886846" y="774626"/>
                </a:lnTo>
                <a:lnTo>
                  <a:pt x="2870228" y="812890"/>
                </a:lnTo>
                <a:lnTo>
                  <a:pt x="2852835" y="850862"/>
                </a:lnTo>
                <a:lnTo>
                  <a:pt x="2834674" y="888534"/>
                </a:lnTo>
                <a:lnTo>
                  <a:pt x="2815754" y="925903"/>
                </a:lnTo>
                <a:lnTo>
                  <a:pt x="2796081" y="962960"/>
                </a:lnTo>
                <a:lnTo>
                  <a:pt x="2775664" y="999701"/>
                </a:lnTo>
                <a:lnTo>
                  <a:pt x="2754509" y="1036119"/>
                </a:lnTo>
                <a:lnTo>
                  <a:pt x="2732625" y="1072209"/>
                </a:lnTo>
                <a:lnTo>
                  <a:pt x="2710019" y="1107963"/>
                </a:lnTo>
                <a:lnTo>
                  <a:pt x="2686699" y="1143377"/>
                </a:lnTo>
                <a:lnTo>
                  <a:pt x="2662672" y="1178445"/>
                </a:lnTo>
                <a:lnTo>
                  <a:pt x="2637945" y="1213159"/>
                </a:lnTo>
                <a:lnTo>
                  <a:pt x="2612526" y="1247515"/>
                </a:lnTo>
                <a:lnTo>
                  <a:pt x="2586424" y="1281506"/>
                </a:lnTo>
                <a:lnTo>
                  <a:pt x="2559644" y="1315126"/>
                </a:lnTo>
                <a:lnTo>
                  <a:pt x="2532195" y="1348369"/>
                </a:lnTo>
                <a:lnTo>
                  <a:pt x="2504085" y="1381229"/>
                </a:lnTo>
                <a:lnTo>
                  <a:pt x="2475321" y="1413701"/>
                </a:lnTo>
                <a:lnTo>
                  <a:pt x="2445910" y="1445777"/>
                </a:lnTo>
                <a:lnTo>
                  <a:pt x="2415860" y="1477453"/>
                </a:lnTo>
                <a:lnTo>
                  <a:pt x="2385179" y="1508722"/>
                </a:lnTo>
                <a:lnTo>
                  <a:pt x="2353873" y="1539578"/>
                </a:lnTo>
                <a:lnTo>
                  <a:pt x="2321952" y="1570015"/>
                </a:lnTo>
                <a:lnTo>
                  <a:pt x="2289422" y="1600027"/>
                </a:lnTo>
                <a:lnTo>
                  <a:pt x="2256290" y="1629608"/>
                </a:lnTo>
                <a:lnTo>
                  <a:pt x="2222565" y="1658752"/>
                </a:lnTo>
                <a:lnTo>
                  <a:pt x="2188254" y="1687454"/>
                </a:lnTo>
                <a:lnTo>
                  <a:pt x="2153364" y="1715706"/>
                </a:lnTo>
                <a:lnTo>
                  <a:pt x="2117903" y="1743503"/>
                </a:lnTo>
                <a:lnTo>
                  <a:pt x="2081879" y="1770840"/>
                </a:lnTo>
                <a:lnTo>
                  <a:pt x="2045298" y="1797709"/>
                </a:lnTo>
                <a:lnTo>
                  <a:pt x="2008170" y="1824105"/>
                </a:lnTo>
                <a:lnTo>
                  <a:pt x="1970500" y="1850022"/>
                </a:lnTo>
                <a:lnTo>
                  <a:pt x="1932297" y="1875454"/>
                </a:lnTo>
                <a:lnTo>
                  <a:pt x="1893569" y="1900396"/>
                </a:lnTo>
                <a:lnTo>
                  <a:pt x="1854322" y="1924839"/>
                </a:lnTo>
                <a:lnTo>
                  <a:pt x="1814565" y="1948780"/>
                </a:lnTo>
                <a:lnTo>
                  <a:pt x="1774304" y="1972212"/>
                </a:lnTo>
                <a:lnTo>
                  <a:pt x="1733549" y="1995129"/>
                </a:lnTo>
                <a:lnTo>
                  <a:pt x="1692305" y="2017524"/>
                </a:lnTo>
                <a:lnTo>
                  <a:pt x="1650580" y="2039393"/>
                </a:lnTo>
                <a:lnTo>
                  <a:pt x="1608383" y="2060728"/>
                </a:lnTo>
                <a:lnTo>
                  <a:pt x="1565721" y="2081524"/>
                </a:lnTo>
                <a:lnTo>
                  <a:pt x="1522600" y="2101775"/>
                </a:lnTo>
                <a:lnTo>
                  <a:pt x="1479030" y="2121475"/>
                </a:lnTo>
                <a:lnTo>
                  <a:pt x="1435016" y="2140617"/>
                </a:lnTo>
                <a:lnTo>
                  <a:pt x="1390568" y="2159196"/>
                </a:lnTo>
                <a:lnTo>
                  <a:pt x="1345692" y="2177206"/>
                </a:lnTo>
                <a:lnTo>
                  <a:pt x="1300396" y="2194641"/>
                </a:lnTo>
                <a:lnTo>
                  <a:pt x="1254688" y="2211495"/>
                </a:lnTo>
                <a:lnTo>
                  <a:pt x="1208574" y="2227761"/>
                </a:lnTo>
                <a:lnTo>
                  <a:pt x="1162063" y="2243434"/>
                </a:lnTo>
                <a:lnTo>
                  <a:pt x="1115163" y="2258507"/>
                </a:lnTo>
                <a:lnTo>
                  <a:pt x="1067880" y="2272976"/>
                </a:lnTo>
                <a:lnTo>
                  <a:pt x="1020222" y="2286833"/>
                </a:lnTo>
                <a:lnTo>
                  <a:pt x="972197" y="2300072"/>
                </a:lnTo>
                <a:lnTo>
                  <a:pt x="923813" y="2312689"/>
                </a:lnTo>
                <a:lnTo>
                  <a:pt x="875076" y="2324676"/>
                </a:lnTo>
                <a:lnTo>
                  <a:pt x="825995" y="2336027"/>
                </a:lnTo>
                <a:lnTo>
                  <a:pt x="776577" y="2346737"/>
                </a:lnTo>
                <a:lnTo>
                  <a:pt x="726829" y="2356800"/>
                </a:lnTo>
                <a:lnTo>
                  <a:pt x="676760" y="2366209"/>
                </a:lnTo>
                <a:lnTo>
                  <a:pt x="626376" y="2374959"/>
                </a:lnTo>
                <a:lnTo>
                  <a:pt x="575685" y="2383044"/>
                </a:lnTo>
                <a:lnTo>
                  <a:pt x="524695" y="2390457"/>
                </a:lnTo>
                <a:lnTo>
                  <a:pt x="473414" y="2397192"/>
                </a:lnTo>
                <a:lnTo>
                  <a:pt x="421848" y="2403245"/>
                </a:lnTo>
                <a:lnTo>
                  <a:pt x="370006" y="2408607"/>
                </a:lnTo>
                <a:lnTo>
                  <a:pt x="317895" y="2413274"/>
                </a:lnTo>
                <a:lnTo>
                  <a:pt x="265522" y="2417240"/>
                </a:lnTo>
                <a:lnTo>
                  <a:pt x="212895" y="2420498"/>
                </a:lnTo>
                <a:lnTo>
                  <a:pt x="160022" y="2423042"/>
                </a:lnTo>
                <a:lnTo>
                  <a:pt x="106910" y="2424867"/>
                </a:lnTo>
                <a:lnTo>
                  <a:pt x="53567" y="2425967"/>
                </a:lnTo>
                <a:lnTo>
                  <a:pt x="0" y="2426335"/>
                </a:lnTo>
                <a:lnTo>
                  <a:pt x="0" y="3733800"/>
                </a:lnTo>
                <a:lnTo>
                  <a:pt x="1346" y="3733800"/>
                </a:lnTo>
                <a:lnTo>
                  <a:pt x="479171" y="3714623"/>
                </a:lnTo>
                <a:lnTo>
                  <a:pt x="532385" y="3710072"/>
                </a:lnTo>
                <a:lnTo>
                  <a:pt x="585419" y="3705049"/>
                </a:lnTo>
                <a:lnTo>
                  <a:pt x="638271" y="3699557"/>
                </a:lnTo>
                <a:lnTo>
                  <a:pt x="690937" y="3693599"/>
                </a:lnTo>
                <a:lnTo>
                  <a:pt x="743413" y="3687177"/>
                </a:lnTo>
                <a:lnTo>
                  <a:pt x="795696" y="3680294"/>
                </a:lnTo>
                <a:lnTo>
                  <a:pt x="847783" y="3672953"/>
                </a:lnTo>
                <a:lnTo>
                  <a:pt x="899670" y="3665156"/>
                </a:lnTo>
                <a:lnTo>
                  <a:pt x="951354" y="3656906"/>
                </a:lnTo>
                <a:lnTo>
                  <a:pt x="1002832" y="3648206"/>
                </a:lnTo>
                <a:lnTo>
                  <a:pt x="1054100" y="3639059"/>
                </a:lnTo>
                <a:lnTo>
                  <a:pt x="1105154" y="3629467"/>
                </a:lnTo>
                <a:lnTo>
                  <a:pt x="1155992" y="3619432"/>
                </a:lnTo>
                <a:lnTo>
                  <a:pt x="1206610" y="3608958"/>
                </a:lnTo>
                <a:lnTo>
                  <a:pt x="1257005" y="3598048"/>
                </a:lnTo>
                <a:lnTo>
                  <a:pt x="1307172" y="3586703"/>
                </a:lnTo>
                <a:lnTo>
                  <a:pt x="1357110" y="3574927"/>
                </a:lnTo>
                <a:lnTo>
                  <a:pt x="1406814" y="3562722"/>
                </a:lnTo>
                <a:lnTo>
                  <a:pt x="1456281" y="3550091"/>
                </a:lnTo>
                <a:lnTo>
                  <a:pt x="1505508" y="3537037"/>
                </a:lnTo>
                <a:lnTo>
                  <a:pt x="1554492" y="3523562"/>
                </a:lnTo>
                <a:lnTo>
                  <a:pt x="1603228" y="3509669"/>
                </a:lnTo>
                <a:lnTo>
                  <a:pt x="1651714" y="3495361"/>
                </a:lnTo>
                <a:lnTo>
                  <a:pt x="1699946" y="3480641"/>
                </a:lnTo>
                <a:lnTo>
                  <a:pt x="1747921" y="3465510"/>
                </a:lnTo>
                <a:lnTo>
                  <a:pt x="1795636" y="3449973"/>
                </a:lnTo>
                <a:lnTo>
                  <a:pt x="1843086" y="3434031"/>
                </a:lnTo>
                <a:lnTo>
                  <a:pt x="1890270" y="3417687"/>
                </a:lnTo>
                <a:lnTo>
                  <a:pt x="1937182" y="3400944"/>
                </a:lnTo>
                <a:lnTo>
                  <a:pt x="1983821" y="3383805"/>
                </a:lnTo>
                <a:lnTo>
                  <a:pt x="2030182" y="3366272"/>
                </a:lnTo>
                <a:lnTo>
                  <a:pt x="2076262" y="3348348"/>
                </a:lnTo>
                <a:lnTo>
                  <a:pt x="2122058" y="3330036"/>
                </a:lnTo>
                <a:lnTo>
                  <a:pt x="2167567" y="3311338"/>
                </a:lnTo>
                <a:lnTo>
                  <a:pt x="2212784" y="3292257"/>
                </a:lnTo>
                <a:lnTo>
                  <a:pt x="2257708" y="3272796"/>
                </a:lnTo>
                <a:lnTo>
                  <a:pt x="2302333" y="3252957"/>
                </a:lnTo>
                <a:lnTo>
                  <a:pt x="2346658" y="3232744"/>
                </a:lnTo>
                <a:lnTo>
                  <a:pt x="2390678" y="3212158"/>
                </a:lnTo>
                <a:lnTo>
                  <a:pt x="2434390" y="3191203"/>
                </a:lnTo>
                <a:lnTo>
                  <a:pt x="2477791" y="3169881"/>
                </a:lnTo>
                <a:lnTo>
                  <a:pt x="2520877" y="3148195"/>
                </a:lnTo>
                <a:lnTo>
                  <a:pt x="2563645" y="3126148"/>
                </a:lnTo>
                <a:lnTo>
                  <a:pt x="2606092" y="3103742"/>
                </a:lnTo>
                <a:lnTo>
                  <a:pt x="2648215" y="3080979"/>
                </a:lnTo>
                <a:lnTo>
                  <a:pt x="2690009" y="3057864"/>
                </a:lnTo>
                <a:lnTo>
                  <a:pt x="2731471" y="3034398"/>
                </a:lnTo>
                <a:lnTo>
                  <a:pt x="2772599" y="3010584"/>
                </a:lnTo>
                <a:lnTo>
                  <a:pt x="2813389" y="2986425"/>
                </a:lnTo>
                <a:lnTo>
                  <a:pt x="2853836" y="2961923"/>
                </a:lnTo>
                <a:lnTo>
                  <a:pt x="2893939" y="2937081"/>
                </a:lnTo>
                <a:lnTo>
                  <a:pt x="2933694" y="2911902"/>
                </a:lnTo>
                <a:lnTo>
                  <a:pt x="2973096" y="2886389"/>
                </a:lnTo>
                <a:lnTo>
                  <a:pt x="3012144" y="2860544"/>
                </a:lnTo>
                <a:lnTo>
                  <a:pt x="3050833" y="2834370"/>
                </a:lnTo>
                <a:lnTo>
                  <a:pt x="3089160" y="2807869"/>
                </a:lnTo>
                <a:lnTo>
                  <a:pt x="3127122" y="2781045"/>
                </a:lnTo>
                <a:lnTo>
                  <a:pt x="3164715" y="2753899"/>
                </a:lnTo>
                <a:lnTo>
                  <a:pt x="3201936" y="2726436"/>
                </a:lnTo>
                <a:lnTo>
                  <a:pt x="3238781" y="2698656"/>
                </a:lnTo>
                <a:lnTo>
                  <a:pt x="3275248" y="2670564"/>
                </a:lnTo>
                <a:lnTo>
                  <a:pt x="3311333" y="2642162"/>
                </a:lnTo>
                <a:lnTo>
                  <a:pt x="3347032" y="2613452"/>
                </a:lnTo>
                <a:lnTo>
                  <a:pt x="3382342" y="2584437"/>
                </a:lnTo>
                <a:lnTo>
                  <a:pt x="3417260" y="2555120"/>
                </a:lnTo>
                <a:lnTo>
                  <a:pt x="3451782" y="2525503"/>
                </a:lnTo>
                <a:lnTo>
                  <a:pt x="3485905" y="2495589"/>
                </a:lnTo>
                <a:lnTo>
                  <a:pt x="3519625" y="2465382"/>
                </a:lnTo>
                <a:lnTo>
                  <a:pt x="3552940" y="2434883"/>
                </a:lnTo>
                <a:lnTo>
                  <a:pt x="3585845" y="2404095"/>
                </a:lnTo>
                <a:lnTo>
                  <a:pt x="3618338" y="2373022"/>
                </a:lnTo>
                <a:lnTo>
                  <a:pt x="3650415" y="2341665"/>
                </a:lnTo>
                <a:lnTo>
                  <a:pt x="3682073" y="2310027"/>
                </a:lnTo>
                <a:lnTo>
                  <a:pt x="3713308" y="2278112"/>
                </a:lnTo>
                <a:lnTo>
                  <a:pt x="3744116" y="2245921"/>
                </a:lnTo>
                <a:lnTo>
                  <a:pt x="3774495" y="2213457"/>
                </a:lnTo>
                <a:lnTo>
                  <a:pt x="3804442" y="2180724"/>
                </a:lnTo>
                <a:lnTo>
                  <a:pt x="3833952" y="2147724"/>
                </a:lnTo>
                <a:lnTo>
                  <a:pt x="3863022" y="2114459"/>
                </a:lnTo>
                <a:lnTo>
                  <a:pt x="3891650" y="2080932"/>
                </a:lnTo>
                <a:lnTo>
                  <a:pt x="3919831" y="2047146"/>
                </a:lnTo>
                <a:lnTo>
                  <a:pt x="3947562" y="2013104"/>
                </a:lnTo>
                <a:lnTo>
                  <a:pt x="3974840" y="1978808"/>
                </a:lnTo>
                <a:lnTo>
                  <a:pt x="4001662" y="1944261"/>
                </a:lnTo>
                <a:lnTo>
                  <a:pt x="4028023" y="1909465"/>
                </a:lnTo>
                <a:lnTo>
                  <a:pt x="4053922" y="1874424"/>
                </a:lnTo>
                <a:lnTo>
                  <a:pt x="4079353" y="1839140"/>
                </a:lnTo>
                <a:lnTo>
                  <a:pt x="4104315" y="1803616"/>
                </a:lnTo>
                <a:lnTo>
                  <a:pt x="4128803" y="1767854"/>
                </a:lnTo>
                <a:lnTo>
                  <a:pt x="4152815" y="1731857"/>
                </a:lnTo>
                <a:lnTo>
                  <a:pt x="4176346" y="1695629"/>
                </a:lnTo>
                <a:lnTo>
                  <a:pt x="4199394" y="1659170"/>
                </a:lnTo>
                <a:lnTo>
                  <a:pt x="4221954" y="1622485"/>
                </a:lnTo>
                <a:lnTo>
                  <a:pt x="4244025" y="1585576"/>
                </a:lnTo>
                <a:lnTo>
                  <a:pt x="4265601" y="1548445"/>
                </a:lnTo>
                <a:lnTo>
                  <a:pt x="4286681" y="1511096"/>
                </a:lnTo>
                <a:lnTo>
                  <a:pt x="4307260" y="1473530"/>
                </a:lnTo>
                <a:lnTo>
                  <a:pt x="4327336" y="1435751"/>
                </a:lnTo>
                <a:lnTo>
                  <a:pt x="4346904" y="1397762"/>
                </a:lnTo>
                <a:lnTo>
                  <a:pt x="4365961" y="1359564"/>
                </a:lnTo>
                <a:lnTo>
                  <a:pt x="4384505" y="1321161"/>
                </a:lnTo>
                <a:lnTo>
                  <a:pt x="4402531" y="1282556"/>
                </a:lnTo>
                <a:lnTo>
                  <a:pt x="4420037" y="1243751"/>
                </a:lnTo>
                <a:lnTo>
                  <a:pt x="4437018" y="1204749"/>
                </a:lnTo>
                <a:lnTo>
                  <a:pt x="4453472" y="1165552"/>
                </a:lnTo>
                <a:lnTo>
                  <a:pt x="4469395" y="1126163"/>
                </a:lnTo>
                <a:lnTo>
                  <a:pt x="4484784" y="1086585"/>
                </a:lnTo>
                <a:lnTo>
                  <a:pt x="4499635" y="1046821"/>
                </a:lnTo>
                <a:lnTo>
                  <a:pt x="4513945" y="1006873"/>
                </a:lnTo>
                <a:lnTo>
                  <a:pt x="4527711" y="966744"/>
                </a:lnTo>
                <a:lnTo>
                  <a:pt x="4540929" y="926437"/>
                </a:lnTo>
                <a:lnTo>
                  <a:pt x="4553595" y="885953"/>
                </a:lnTo>
                <a:lnTo>
                  <a:pt x="4565708" y="845297"/>
                </a:lnTo>
                <a:lnTo>
                  <a:pt x="4577262" y="804471"/>
                </a:lnTo>
                <a:lnTo>
                  <a:pt x="4588255" y="763477"/>
                </a:lnTo>
                <a:lnTo>
                  <a:pt x="4598684" y="722319"/>
                </a:lnTo>
                <a:lnTo>
                  <a:pt x="4608544" y="680998"/>
                </a:lnTo>
                <a:lnTo>
                  <a:pt x="4617833" y="639517"/>
                </a:lnTo>
                <a:lnTo>
                  <a:pt x="4626547" y="597880"/>
                </a:lnTo>
                <a:lnTo>
                  <a:pt x="4634683" y="556088"/>
                </a:lnTo>
                <a:lnTo>
                  <a:pt x="4642238" y="514146"/>
                </a:lnTo>
                <a:lnTo>
                  <a:pt x="4649207" y="472054"/>
                </a:lnTo>
                <a:lnTo>
                  <a:pt x="4655588" y="429816"/>
                </a:lnTo>
                <a:lnTo>
                  <a:pt x="4661378" y="387435"/>
                </a:lnTo>
                <a:lnTo>
                  <a:pt x="4666572" y="344914"/>
                </a:lnTo>
                <a:lnTo>
                  <a:pt x="4671168" y="302254"/>
                </a:lnTo>
                <a:lnTo>
                  <a:pt x="4675162" y="259459"/>
                </a:lnTo>
                <a:lnTo>
                  <a:pt x="4678551" y="216532"/>
                </a:lnTo>
                <a:lnTo>
                  <a:pt x="4681332" y="173474"/>
                </a:lnTo>
                <a:lnTo>
                  <a:pt x="4683500" y="130290"/>
                </a:lnTo>
                <a:lnTo>
                  <a:pt x="4685053" y="86981"/>
                </a:lnTo>
                <a:lnTo>
                  <a:pt x="4685987" y="43550"/>
                </a:lnTo>
                <a:lnTo>
                  <a:pt x="4686300" y="0"/>
                </a:lnTo>
                <a:close/>
              </a:path>
            </a:pathLst>
          </a:custGeom>
          <a:solidFill>
            <a:srgbClr val="498EF1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7297322" y="1457848"/>
            <a:ext cx="643255" cy="737235"/>
            <a:chOff x="7297322" y="1457848"/>
            <a:chExt cx="643255" cy="737235"/>
          </a:xfrm>
        </p:grpSpPr>
        <p:sp>
          <p:nvSpPr>
            <p:cNvPr id="14" name="object 14"/>
            <p:cNvSpPr/>
            <p:nvPr/>
          </p:nvSpPr>
          <p:spPr>
            <a:xfrm>
              <a:off x="7302817" y="1463343"/>
              <a:ext cx="565150" cy="725805"/>
            </a:xfrm>
            <a:custGeom>
              <a:avLst/>
              <a:gdLst/>
              <a:ahLst/>
              <a:cxnLst/>
              <a:rect l="l" t="t" r="r" b="b"/>
              <a:pathLst>
                <a:path w="565150" h="725805">
                  <a:moveTo>
                    <a:pt x="197784" y="0"/>
                  </a:moveTo>
                  <a:lnTo>
                    <a:pt x="138315" y="6791"/>
                  </a:lnTo>
                  <a:lnTo>
                    <a:pt x="93340" y="25816"/>
                  </a:lnTo>
                  <a:lnTo>
                    <a:pt x="55232" y="55286"/>
                  </a:lnTo>
                  <a:lnTo>
                    <a:pt x="25779" y="93413"/>
                  </a:lnTo>
                  <a:lnTo>
                    <a:pt x="6772" y="138408"/>
                  </a:lnTo>
                  <a:lnTo>
                    <a:pt x="0" y="188483"/>
                  </a:lnTo>
                  <a:lnTo>
                    <a:pt x="0" y="725640"/>
                  </a:lnTo>
                  <a:lnTo>
                    <a:pt x="18837" y="725640"/>
                  </a:lnTo>
                  <a:lnTo>
                    <a:pt x="18836" y="188483"/>
                  </a:lnTo>
                  <a:lnTo>
                    <a:pt x="24930" y="143409"/>
                  </a:lnTo>
                  <a:lnTo>
                    <a:pt x="42037" y="102903"/>
                  </a:lnTo>
                  <a:lnTo>
                    <a:pt x="68544" y="68579"/>
                  </a:lnTo>
                  <a:lnTo>
                    <a:pt x="102842" y="42053"/>
                  </a:lnTo>
                  <a:lnTo>
                    <a:pt x="143320" y="24937"/>
                  </a:lnTo>
                  <a:lnTo>
                    <a:pt x="188366" y="18847"/>
                  </a:lnTo>
                  <a:lnTo>
                    <a:pt x="276475" y="18847"/>
                  </a:lnTo>
                  <a:lnTo>
                    <a:pt x="249693" y="7089"/>
                  </a:lnTo>
                  <a:lnTo>
                    <a:pt x="197784" y="0"/>
                  </a:lnTo>
                  <a:close/>
                </a:path>
                <a:path w="565150" h="725805">
                  <a:moveTo>
                    <a:pt x="560884" y="348688"/>
                  </a:moveTo>
                  <a:lnTo>
                    <a:pt x="201999" y="348688"/>
                  </a:lnTo>
                  <a:lnTo>
                    <a:pt x="197784" y="352905"/>
                  </a:lnTo>
                  <a:lnTo>
                    <a:pt x="197784" y="363319"/>
                  </a:lnTo>
                  <a:lnTo>
                    <a:pt x="201999" y="367536"/>
                  </a:lnTo>
                  <a:lnTo>
                    <a:pt x="560884" y="367536"/>
                  </a:lnTo>
                  <a:lnTo>
                    <a:pt x="565099" y="363319"/>
                  </a:lnTo>
                  <a:lnTo>
                    <a:pt x="565099" y="352905"/>
                  </a:lnTo>
                  <a:lnTo>
                    <a:pt x="560884" y="348688"/>
                  </a:lnTo>
                  <a:close/>
                </a:path>
                <a:path w="565150" h="725805">
                  <a:moveTo>
                    <a:pt x="276475" y="18847"/>
                  </a:moveTo>
                  <a:lnTo>
                    <a:pt x="197784" y="18847"/>
                  </a:lnTo>
                  <a:lnTo>
                    <a:pt x="243921" y="25077"/>
                  </a:lnTo>
                  <a:lnTo>
                    <a:pt x="285521" y="43077"/>
                  </a:lnTo>
                  <a:lnTo>
                    <a:pt x="320592" y="71252"/>
                  </a:lnTo>
                  <a:lnTo>
                    <a:pt x="347142" y="108002"/>
                  </a:lnTo>
                  <a:lnTo>
                    <a:pt x="363178" y="151731"/>
                  </a:lnTo>
                  <a:lnTo>
                    <a:pt x="319916" y="163197"/>
                  </a:lnTo>
                  <a:lnTo>
                    <a:pt x="282985" y="186010"/>
                  </a:lnTo>
                  <a:lnTo>
                    <a:pt x="254263" y="218075"/>
                  </a:lnTo>
                  <a:lnTo>
                    <a:pt x="235629" y="257293"/>
                  </a:lnTo>
                  <a:lnTo>
                    <a:pt x="228959" y="301569"/>
                  </a:lnTo>
                  <a:lnTo>
                    <a:pt x="228959" y="348688"/>
                  </a:lnTo>
                  <a:lnTo>
                    <a:pt x="247796" y="348688"/>
                  </a:lnTo>
                  <a:lnTo>
                    <a:pt x="247796" y="301569"/>
                  </a:lnTo>
                  <a:lnTo>
                    <a:pt x="254550" y="259889"/>
                  </a:lnTo>
                  <a:lnTo>
                    <a:pt x="273278" y="223689"/>
                  </a:lnTo>
                  <a:lnTo>
                    <a:pt x="301813" y="195135"/>
                  </a:lnTo>
                  <a:lnTo>
                    <a:pt x="337993" y="176395"/>
                  </a:lnTo>
                  <a:lnTo>
                    <a:pt x="379652" y="169636"/>
                  </a:lnTo>
                  <a:lnTo>
                    <a:pt x="452315" y="169636"/>
                  </a:lnTo>
                  <a:lnTo>
                    <a:pt x="430839" y="158512"/>
                  </a:lnTo>
                  <a:lnTo>
                    <a:pt x="383231" y="150788"/>
                  </a:lnTo>
                  <a:lnTo>
                    <a:pt x="382187" y="150788"/>
                  </a:lnTo>
                  <a:lnTo>
                    <a:pt x="364897" y="101300"/>
                  </a:lnTo>
                  <a:lnTo>
                    <a:pt x="335530" y="59608"/>
                  </a:lnTo>
                  <a:lnTo>
                    <a:pt x="296368" y="27581"/>
                  </a:lnTo>
                  <a:lnTo>
                    <a:pt x="276475" y="18847"/>
                  </a:lnTo>
                  <a:close/>
                </a:path>
                <a:path w="565150" h="725805">
                  <a:moveTo>
                    <a:pt x="452315" y="169636"/>
                  </a:moveTo>
                  <a:lnTo>
                    <a:pt x="383231" y="169636"/>
                  </a:lnTo>
                  <a:lnTo>
                    <a:pt x="424887" y="176395"/>
                  </a:lnTo>
                  <a:lnTo>
                    <a:pt x="461066" y="195135"/>
                  </a:lnTo>
                  <a:lnTo>
                    <a:pt x="489603" y="223689"/>
                  </a:lnTo>
                  <a:lnTo>
                    <a:pt x="508332" y="259889"/>
                  </a:lnTo>
                  <a:lnTo>
                    <a:pt x="515088" y="301569"/>
                  </a:lnTo>
                  <a:lnTo>
                    <a:pt x="515088" y="348688"/>
                  </a:lnTo>
                  <a:lnTo>
                    <a:pt x="533924" y="348688"/>
                  </a:lnTo>
                  <a:lnTo>
                    <a:pt x="533924" y="301569"/>
                  </a:lnTo>
                  <a:lnTo>
                    <a:pt x="526205" y="253934"/>
                  </a:lnTo>
                  <a:lnTo>
                    <a:pt x="504801" y="212561"/>
                  </a:lnTo>
                  <a:lnTo>
                    <a:pt x="472187" y="179929"/>
                  </a:lnTo>
                  <a:lnTo>
                    <a:pt x="452315" y="1696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02817" y="1463343"/>
              <a:ext cx="565150" cy="725805"/>
            </a:xfrm>
            <a:custGeom>
              <a:avLst/>
              <a:gdLst/>
              <a:ahLst/>
              <a:cxnLst/>
              <a:rect l="l" t="t" r="r" b="b"/>
              <a:pathLst>
                <a:path w="565150" h="725805">
                  <a:moveTo>
                    <a:pt x="197784" y="18847"/>
                  </a:moveTo>
                  <a:lnTo>
                    <a:pt x="243921" y="25077"/>
                  </a:lnTo>
                  <a:lnTo>
                    <a:pt x="285521" y="43077"/>
                  </a:lnTo>
                  <a:lnTo>
                    <a:pt x="320592" y="71252"/>
                  </a:lnTo>
                  <a:lnTo>
                    <a:pt x="347142" y="108002"/>
                  </a:lnTo>
                  <a:lnTo>
                    <a:pt x="363178" y="151731"/>
                  </a:lnTo>
                  <a:lnTo>
                    <a:pt x="319916" y="163197"/>
                  </a:lnTo>
                  <a:lnTo>
                    <a:pt x="282985" y="186010"/>
                  </a:lnTo>
                  <a:lnTo>
                    <a:pt x="254263" y="218075"/>
                  </a:lnTo>
                  <a:lnTo>
                    <a:pt x="235629" y="257293"/>
                  </a:lnTo>
                  <a:lnTo>
                    <a:pt x="228959" y="301569"/>
                  </a:lnTo>
                  <a:lnTo>
                    <a:pt x="228959" y="348688"/>
                  </a:lnTo>
                  <a:lnTo>
                    <a:pt x="207203" y="348688"/>
                  </a:lnTo>
                  <a:lnTo>
                    <a:pt x="201999" y="348688"/>
                  </a:lnTo>
                  <a:lnTo>
                    <a:pt x="197784" y="352905"/>
                  </a:lnTo>
                  <a:lnTo>
                    <a:pt x="197784" y="358112"/>
                  </a:lnTo>
                  <a:lnTo>
                    <a:pt x="197784" y="363319"/>
                  </a:lnTo>
                  <a:lnTo>
                    <a:pt x="201999" y="367536"/>
                  </a:lnTo>
                  <a:lnTo>
                    <a:pt x="207203" y="367536"/>
                  </a:lnTo>
                  <a:lnTo>
                    <a:pt x="555680" y="367536"/>
                  </a:lnTo>
                  <a:lnTo>
                    <a:pt x="560884" y="367536"/>
                  </a:lnTo>
                  <a:lnTo>
                    <a:pt x="565099" y="363319"/>
                  </a:lnTo>
                  <a:lnTo>
                    <a:pt x="565099" y="358112"/>
                  </a:lnTo>
                  <a:lnTo>
                    <a:pt x="565099" y="352905"/>
                  </a:lnTo>
                  <a:lnTo>
                    <a:pt x="560884" y="348688"/>
                  </a:lnTo>
                  <a:lnTo>
                    <a:pt x="555680" y="348688"/>
                  </a:lnTo>
                  <a:lnTo>
                    <a:pt x="533924" y="348688"/>
                  </a:lnTo>
                  <a:lnTo>
                    <a:pt x="533924" y="301569"/>
                  </a:lnTo>
                  <a:lnTo>
                    <a:pt x="526205" y="253934"/>
                  </a:lnTo>
                  <a:lnTo>
                    <a:pt x="504801" y="212561"/>
                  </a:lnTo>
                  <a:lnTo>
                    <a:pt x="472187" y="179929"/>
                  </a:lnTo>
                  <a:lnTo>
                    <a:pt x="430839" y="158512"/>
                  </a:lnTo>
                  <a:lnTo>
                    <a:pt x="383231" y="150788"/>
                  </a:lnTo>
                  <a:lnTo>
                    <a:pt x="382187" y="150788"/>
                  </a:lnTo>
                  <a:lnTo>
                    <a:pt x="364897" y="101300"/>
                  </a:lnTo>
                  <a:lnTo>
                    <a:pt x="335530" y="59608"/>
                  </a:lnTo>
                  <a:lnTo>
                    <a:pt x="296368" y="27581"/>
                  </a:lnTo>
                  <a:lnTo>
                    <a:pt x="249693" y="7089"/>
                  </a:lnTo>
                  <a:lnTo>
                    <a:pt x="197784" y="0"/>
                  </a:lnTo>
                  <a:lnTo>
                    <a:pt x="188366" y="0"/>
                  </a:lnTo>
                  <a:lnTo>
                    <a:pt x="138315" y="6791"/>
                  </a:lnTo>
                  <a:lnTo>
                    <a:pt x="93340" y="25816"/>
                  </a:lnTo>
                  <a:lnTo>
                    <a:pt x="55232" y="55286"/>
                  </a:lnTo>
                  <a:lnTo>
                    <a:pt x="25779" y="93413"/>
                  </a:lnTo>
                  <a:lnTo>
                    <a:pt x="6772" y="138408"/>
                  </a:lnTo>
                  <a:lnTo>
                    <a:pt x="0" y="188483"/>
                  </a:lnTo>
                  <a:lnTo>
                    <a:pt x="0" y="725640"/>
                  </a:lnTo>
                  <a:lnTo>
                    <a:pt x="18837" y="725640"/>
                  </a:lnTo>
                  <a:lnTo>
                    <a:pt x="18836" y="188483"/>
                  </a:lnTo>
                  <a:lnTo>
                    <a:pt x="24930" y="143409"/>
                  </a:lnTo>
                  <a:lnTo>
                    <a:pt x="42037" y="102903"/>
                  </a:lnTo>
                  <a:lnTo>
                    <a:pt x="68544" y="68579"/>
                  </a:lnTo>
                  <a:lnTo>
                    <a:pt x="102842" y="42053"/>
                  </a:lnTo>
                  <a:lnTo>
                    <a:pt x="143320" y="24937"/>
                  </a:lnTo>
                  <a:lnTo>
                    <a:pt x="188366" y="18847"/>
                  </a:lnTo>
                  <a:lnTo>
                    <a:pt x="197784" y="18847"/>
                  </a:lnTo>
                  <a:close/>
                </a:path>
                <a:path w="565150" h="725805">
                  <a:moveTo>
                    <a:pt x="515087" y="301569"/>
                  </a:moveTo>
                  <a:lnTo>
                    <a:pt x="515088" y="348688"/>
                  </a:lnTo>
                  <a:lnTo>
                    <a:pt x="247796" y="348688"/>
                  </a:lnTo>
                  <a:lnTo>
                    <a:pt x="247796" y="301569"/>
                  </a:lnTo>
                  <a:lnTo>
                    <a:pt x="254550" y="259889"/>
                  </a:lnTo>
                  <a:lnTo>
                    <a:pt x="273278" y="223689"/>
                  </a:lnTo>
                  <a:lnTo>
                    <a:pt x="301813" y="195135"/>
                  </a:lnTo>
                  <a:lnTo>
                    <a:pt x="337993" y="176395"/>
                  </a:lnTo>
                  <a:lnTo>
                    <a:pt x="379652" y="169636"/>
                  </a:lnTo>
                  <a:lnTo>
                    <a:pt x="383231" y="169636"/>
                  </a:lnTo>
                  <a:lnTo>
                    <a:pt x="424887" y="176395"/>
                  </a:lnTo>
                  <a:lnTo>
                    <a:pt x="461066" y="195135"/>
                  </a:lnTo>
                  <a:lnTo>
                    <a:pt x="489603" y="223689"/>
                  </a:lnTo>
                  <a:lnTo>
                    <a:pt x="508332" y="259889"/>
                  </a:lnTo>
                  <a:lnTo>
                    <a:pt x="515087" y="301569"/>
                  </a:lnTo>
                  <a:close/>
                </a:path>
              </a:pathLst>
            </a:custGeom>
            <a:ln w="10991">
              <a:solidFill>
                <a:srgbClr val="00AF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84259" y="1887422"/>
              <a:ext cx="19050" cy="301625"/>
            </a:xfrm>
            <a:custGeom>
              <a:avLst/>
              <a:gdLst/>
              <a:ahLst/>
              <a:cxnLst/>
              <a:rect l="l" t="t" r="r" b="b"/>
              <a:pathLst>
                <a:path w="19050" h="301625">
                  <a:moveTo>
                    <a:pt x="14621" y="0"/>
                  </a:moveTo>
                  <a:lnTo>
                    <a:pt x="9418" y="0"/>
                  </a:lnTo>
                  <a:lnTo>
                    <a:pt x="4214" y="0"/>
                  </a:lnTo>
                  <a:lnTo>
                    <a:pt x="0" y="4217"/>
                  </a:lnTo>
                  <a:lnTo>
                    <a:pt x="0" y="297344"/>
                  </a:lnTo>
                  <a:lnTo>
                    <a:pt x="4214" y="301561"/>
                  </a:lnTo>
                  <a:lnTo>
                    <a:pt x="14622" y="301561"/>
                  </a:lnTo>
                  <a:lnTo>
                    <a:pt x="18836" y="297344"/>
                  </a:lnTo>
                  <a:lnTo>
                    <a:pt x="18836" y="4217"/>
                  </a:lnTo>
                  <a:lnTo>
                    <a:pt x="146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84259" y="1887422"/>
              <a:ext cx="19050" cy="301625"/>
            </a:xfrm>
            <a:custGeom>
              <a:avLst/>
              <a:gdLst/>
              <a:ahLst/>
              <a:cxnLst/>
              <a:rect l="l" t="t" r="r" b="b"/>
              <a:pathLst>
                <a:path w="19050" h="301625">
                  <a:moveTo>
                    <a:pt x="9418" y="0"/>
                  </a:moveTo>
                  <a:lnTo>
                    <a:pt x="4214" y="0"/>
                  </a:lnTo>
                  <a:lnTo>
                    <a:pt x="0" y="4217"/>
                  </a:lnTo>
                  <a:lnTo>
                    <a:pt x="0" y="9423"/>
                  </a:lnTo>
                  <a:lnTo>
                    <a:pt x="0" y="292137"/>
                  </a:lnTo>
                  <a:lnTo>
                    <a:pt x="0" y="297344"/>
                  </a:lnTo>
                  <a:lnTo>
                    <a:pt x="4214" y="301561"/>
                  </a:lnTo>
                  <a:lnTo>
                    <a:pt x="9418" y="301561"/>
                  </a:lnTo>
                  <a:lnTo>
                    <a:pt x="14622" y="301561"/>
                  </a:lnTo>
                  <a:lnTo>
                    <a:pt x="18836" y="297344"/>
                  </a:lnTo>
                  <a:lnTo>
                    <a:pt x="18836" y="292138"/>
                  </a:lnTo>
                  <a:lnTo>
                    <a:pt x="18836" y="9423"/>
                  </a:lnTo>
                  <a:lnTo>
                    <a:pt x="18836" y="4217"/>
                  </a:lnTo>
                  <a:lnTo>
                    <a:pt x="14621" y="0"/>
                  </a:lnTo>
                  <a:lnTo>
                    <a:pt x="9418" y="0"/>
                  </a:lnTo>
                  <a:close/>
                </a:path>
              </a:pathLst>
            </a:custGeom>
            <a:ln w="10988">
              <a:solidFill>
                <a:srgbClr val="00AF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65808" y="1886692"/>
              <a:ext cx="67945" cy="302895"/>
            </a:xfrm>
            <a:custGeom>
              <a:avLst/>
              <a:gdLst/>
              <a:ahLst/>
              <a:cxnLst/>
              <a:rect l="l" t="t" r="r" b="b"/>
              <a:pathLst>
                <a:path w="67945" h="302894">
                  <a:moveTo>
                    <a:pt x="53644" y="0"/>
                  </a:moveTo>
                  <a:lnTo>
                    <a:pt x="48802" y="3471"/>
                  </a:lnTo>
                  <a:lnTo>
                    <a:pt x="0" y="296449"/>
                  </a:lnTo>
                  <a:lnTo>
                    <a:pt x="3461" y="301302"/>
                  </a:lnTo>
                  <a:lnTo>
                    <a:pt x="9104" y="302245"/>
                  </a:lnTo>
                  <a:lnTo>
                    <a:pt x="9630" y="302292"/>
                  </a:lnTo>
                  <a:lnTo>
                    <a:pt x="14747" y="302284"/>
                  </a:lnTo>
                  <a:lnTo>
                    <a:pt x="18671" y="298954"/>
                  </a:lnTo>
                  <a:lnTo>
                    <a:pt x="67372" y="6565"/>
                  </a:lnTo>
                  <a:lnTo>
                    <a:pt x="63910" y="1711"/>
                  </a:lnTo>
                  <a:lnTo>
                    <a:pt x="536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565808" y="1886692"/>
              <a:ext cx="67945" cy="302895"/>
            </a:xfrm>
            <a:custGeom>
              <a:avLst/>
              <a:gdLst/>
              <a:ahLst/>
              <a:cxnLst/>
              <a:rect l="l" t="t" r="r" b="b"/>
              <a:pathLst>
                <a:path w="67945" h="302894">
                  <a:moveTo>
                    <a:pt x="58777" y="855"/>
                  </a:moveTo>
                  <a:lnTo>
                    <a:pt x="855" y="291313"/>
                  </a:lnTo>
                  <a:lnTo>
                    <a:pt x="0" y="296449"/>
                  </a:lnTo>
                  <a:lnTo>
                    <a:pt x="3461" y="301302"/>
                  </a:lnTo>
                  <a:lnTo>
                    <a:pt x="8594" y="302158"/>
                  </a:lnTo>
                  <a:lnTo>
                    <a:pt x="9104" y="302245"/>
                  </a:lnTo>
                  <a:lnTo>
                    <a:pt x="9630" y="302292"/>
                  </a:lnTo>
                  <a:lnTo>
                    <a:pt x="10148" y="302292"/>
                  </a:lnTo>
                  <a:lnTo>
                    <a:pt x="14747" y="302284"/>
                  </a:lnTo>
                  <a:lnTo>
                    <a:pt x="18671" y="298954"/>
                  </a:lnTo>
                  <a:lnTo>
                    <a:pt x="19425" y="294415"/>
                  </a:lnTo>
                  <a:lnTo>
                    <a:pt x="66516" y="11701"/>
                  </a:lnTo>
                  <a:lnTo>
                    <a:pt x="67372" y="6565"/>
                  </a:lnTo>
                  <a:lnTo>
                    <a:pt x="63910" y="1711"/>
                  </a:lnTo>
                  <a:lnTo>
                    <a:pt x="58777" y="855"/>
                  </a:lnTo>
                  <a:close/>
                </a:path>
              </a:pathLst>
            </a:custGeom>
            <a:ln w="10988">
              <a:solidFill>
                <a:srgbClr val="00AF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52388" y="1886299"/>
              <a:ext cx="106045" cy="293370"/>
            </a:xfrm>
            <a:custGeom>
              <a:avLst/>
              <a:gdLst/>
              <a:ahLst/>
              <a:cxnLst/>
              <a:rect l="l" t="t" r="r" b="b"/>
              <a:pathLst>
                <a:path w="106045" h="293369">
                  <a:moveTo>
                    <a:pt x="93131" y="0"/>
                  </a:moveTo>
                  <a:lnTo>
                    <a:pt x="87857" y="2780"/>
                  </a:lnTo>
                  <a:lnTo>
                    <a:pt x="0" y="286012"/>
                  </a:lnTo>
                  <a:lnTo>
                    <a:pt x="2770" y="291289"/>
                  </a:lnTo>
                  <a:lnTo>
                    <a:pt x="8657" y="293119"/>
                  </a:lnTo>
                  <a:lnTo>
                    <a:pt x="9606" y="293260"/>
                  </a:lnTo>
                  <a:lnTo>
                    <a:pt x="14695" y="293260"/>
                  </a:lnTo>
                  <a:lnTo>
                    <a:pt x="18326" y="290598"/>
                  </a:lnTo>
                  <a:lnTo>
                    <a:pt x="104323" y="13373"/>
                  </a:lnTo>
                  <a:lnTo>
                    <a:pt x="105885" y="8410"/>
                  </a:lnTo>
                  <a:lnTo>
                    <a:pt x="103114" y="3117"/>
                  </a:lnTo>
                  <a:lnTo>
                    <a:pt x="931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52388" y="1886299"/>
              <a:ext cx="106045" cy="293370"/>
            </a:xfrm>
            <a:custGeom>
              <a:avLst/>
              <a:gdLst/>
              <a:ahLst/>
              <a:cxnLst/>
              <a:rect l="l" t="t" r="r" b="b"/>
              <a:pathLst>
                <a:path w="106045" h="293369">
                  <a:moveTo>
                    <a:pt x="98099" y="1547"/>
                  </a:moveTo>
                  <a:lnTo>
                    <a:pt x="93131" y="0"/>
                  </a:lnTo>
                  <a:lnTo>
                    <a:pt x="87857" y="2780"/>
                  </a:lnTo>
                  <a:lnTo>
                    <a:pt x="86310" y="7751"/>
                  </a:lnTo>
                  <a:lnTo>
                    <a:pt x="1546" y="281041"/>
                  </a:lnTo>
                  <a:lnTo>
                    <a:pt x="0" y="286012"/>
                  </a:lnTo>
                  <a:lnTo>
                    <a:pt x="2770" y="291289"/>
                  </a:lnTo>
                  <a:lnTo>
                    <a:pt x="7738" y="292836"/>
                  </a:lnTo>
                  <a:lnTo>
                    <a:pt x="8657" y="293119"/>
                  </a:lnTo>
                  <a:lnTo>
                    <a:pt x="9606" y="293260"/>
                  </a:lnTo>
                  <a:lnTo>
                    <a:pt x="10564" y="293260"/>
                  </a:lnTo>
                  <a:lnTo>
                    <a:pt x="14684" y="293268"/>
                  </a:lnTo>
                  <a:lnTo>
                    <a:pt x="18326" y="290598"/>
                  </a:lnTo>
                  <a:lnTo>
                    <a:pt x="19558" y="286664"/>
                  </a:lnTo>
                  <a:lnTo>
                    <a:pt x="104323" y="13373"/>
                  </a:lnTo>
                  <a:lnTo>
                    <a:pt x="105885" y="8410"/>
                  </a:lnTo>
                  <a:lnTo>
                    <a:pt x="103114" y="3117"/>
                  </a:lnTo>
                  <a:lnTo>
                    <a:pt x="98154" y="1562"/>
                  </a:lnTo>
                  <a:close/>
                </a:path>
              </a:pathLst>
            </a:custGeom>
            <a:ln w="10988">
              <a:solidFill>
                <a:srgbClr val="00AF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54174" y="1886692"/>
              <a:ext cx="67945" cy="302895"/>
            </a:xfrm>
            <a:custGeom>
              <a:avLst/>
              <a:gdLst/>
              <a:ahLst/>
              <a:cxnLst/>
              <a:rect l="l" t="t" r="r" b="b"/>
              <a:pathLst>
                <a:path w="67945" h="302894">
                  <a:moveTo>
                    <a:pt x="13719" y="0"/>
                  </a:moveTo>
                  <a:lnTo>
                    <a:pt x="3461" y="1711"/>
                  </a:lnTo>
                  <a:lnTo>
                    <a:pt x="0" y="6565"/>
                  </a:lnTo>
                  <a:lnTo>
                    <a:pt x="48700" y="298954"/>
                  </a:lnTo>
                  <a:lnTo>
                    <a:pt x="52625" y="302284"/>
                  </a:lnTo>
                  <a:lnTo>
                    <a:pt x="57828" y="302284"/>
                  </a:lnTo>
                  <a:lnTo>
                    <a:pt x="58260" y="302245"/>
                  </a:lnTo>
                  <a:lnTo>
                    <a:pt x="63903" y="301302"/>
                  </a:lnTo>
                  <a:lnTo>
                    <a:pt x="67372" y="296449"/>
                  </a:lnTo>
                  <a:lnTo>
                    <a:pt x="18569" y="3471"/>
                  </a:lnTo>
                  <a:lnTo>
                    <a:pt x="137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54174" y="1886692"/>
              <a:ext cx="67945" cy="302895"/>
            </a:xfrm>
            <a:custGeom>
              <a:avLst/>
              <a:gdLst/>
              <a:ahLst/>
              <a:cxnLst/>
              <a:rect l="l" t="t" r="r" b="b"/>
              <a:pathLst>
                <a:path w="67945" h="302894">
                  <a:moveTo>
                    <a:pt x="8594" y="855"/>
                  </a:moveTo>
                  <a:lnTo>
                    <a:pt x="3461" y="1711"/>
                  </a:lnTo>
                  <a:lnTo>
                    <a:pt x="0" y="6565"/>
                  </a:lnTo>
                  <a:lnTo>
                    <a:pt x="855" y="11701"/>
                  </a:lnTo>
                  <a:lnTo>
                    <a:pt x="47947" y="294415"/>
                  </a:lnTo>
                  <a:lnTo>
                    <a:pt x="48700" y="298954"/>
                  </a:lnTo>
                  <a:lnTo>
                    <a:pt x="52625" y="302284"/>
                  </a:lnTo>
                  <a:lnTo>
                    <a:pt x="57224" y="302292"/>
                  </a:lnTo>
                  <a:lnTo>
                    <a:pt x="57742" y="302292"/>
                  </a:lnTo>
                  <a:lnTo>
                    <a:pt x="58260" y="302245"/>
                  </a:lnTo>
                  <a:lnTo>
                    <a:pt x="58778" y="302158"/>
                  </a:lnTo>
                  <a:lnTo>
                    <a:pt x="63903" y="301302"/>
                  </a:lnTo>
                  <a:lnTo>
                    <a:pt x="67372" y="296449"/>
                  </a:lnTo>
                  <a:lnTo>
                    <a:pt x="66517" y="291313"/>
                  </a:lnTo>
                  <a:lnTo>
                    <a:pt x="19425" y="8599"/>
                  </a:lnTo>
                  <a:lnTo>
                    <a:pt x="18569" y="3471"/>
                  </a:lnTo>
                  <a:lnTo>
                    <a:pt x="13719" y="0"/>
                  </a:lnTo>
                  <a:lnTo>
                    <a:pt x="8594" y="855"/>
                  </a:lnTo>
                  <a:close/>
                </a:path>
              </a:pathLst>
            </a:custGeom>
            <a:ln w="10988">
              <a:solidFill>
                <a:srgbClr val="00AF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829175" y="1886354"/>
              <a:ext cx="106045" cy="293370"/>
            </a:xfrm>
            <a:custGeom>
              <a:avLst/>
              <a:gdLst/>
              <a:ahLst/>
              <a:cxnLst/>
              <a:rect l="l" t="t" r="r" b="b"/>
              <a:pathLst>
                <a:path w="106045" h="293369">
                  <a:moveTo>
                    <a:pt x="12596" y="0"/>
                  </a:moveTo>
                  <a:lnTo>
                    <a:pt x="2739" y="3149"/>
                  </a:lnTo>
                  <a:lnTo>
                    <a:pt x="0" y="8355"/>
                  </a:lnTo>
                  <a:lnTo>
                    <a:pt x="87488" y="290504"/>
                  </a:lnTo>
                  <a:lnTo>
                    <a:pt x="91130" y="293174"/>
                  </a:lnTo>
                  <a:lnTo>
                    <a:pt x="98037" y="292742"/>
                  </a:lnTo>
                  <a:lnTo>
                    <a:pt x="102981" y="291187"/>
                  </a:lnTo>
                  <a:lnTo>
                    <a:pt x="105728" y="285934"/>
                  </a:lnTo>
                  <a:lnTo>
                    <a:pt x="104237" y="280986"/>
                  </a:lnTo>
                  <a:lnTo>
                    <a:pt x="17894" y="2732"/>
                  </a:lnTo>
                  <a:lnTo>
                    <a:pt x="125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29175" y="1886354"/>
              <a:ext cx="106045" cy="293370"/>
            </a:xfrm>
            <a:custGeom>
              <a:avLst/>
              <a:gdLst/>
              <a:ahLst/>
              <a:cxnLst/>
              <a:rect l="l" t="t" r="r" b="b"/>
              <a:pathLst>
                <a:path w="106045" h="293369">
                  <a:moveTo>
                    <a:pt x="104237" y="280986"/>
                  </a:moveTo>
                  <a:lnTo>
                    <a:pt x="19480" y="7696"/>
                  </a:lnTo>
                  <a:lnTo>
                    <a:pt x="17894" y="2732"/>
                  </a:lnTo>
                  <a:lnTo>
                    <a:pt x="12596" y="0"/>
                  </a:lnTo>
                  <a:lnTo>
                    <a:pt x="7644" y="1578"/>
                  </a:lnTo>
                  <a:lnTo>
                    <a:pt x="2739" y="3149"/>
                  </a:lnTo>
                  <a:lnTo>
                    <a:pt x="0" y="8355"/>
                  </a:lnTo>
                  <a:lnTo>
                    <a:pt x="1491" y="13279"/>
                  </a:lnTo>
                  <a:lnTo>
                    <a:pt x="86256" y="286570"/>
                  </a:lnTo>
                  <a:lnTo>
                    <a:pt x="87488" y="290504"/>
                  </a:lnTo>
                  <a:lnTo>
                    <a:pt x="91130" y="293174"/>
                  </a:lnTo>
                  <a:lnTo>
                    <a:pt x="95211" y="293166"/>
                  </a:lnTo>
                  <a:lnTo>
                    <a:pt x="96231" y="293166"/>
                  </a:lnTo>
                  <a:lnTo>
                    <a:pt x="97173" y="293025"/>
                  </a:lnTo>
                  <a:lnTo>
                    <a:pt x="98037" y="292742"/>
                  </a:lnTo>
                  <a:lnTo>
                    <a:pt x="102981" y="291187"/>
                  </a:lnTo>
                  <a:lnTo>
                    <a:pt x="105728" y="285934"/>
                  </a:lnTo>
                  <a:lnTo>
                    <a:pt x="104237" y="280986"/>
                  </a:lnTo>
                  <a:close/>
                </a:path>
              </a:pathLst>
            </a:custGeom>
            <a:ln w="10988">
              <a:solidFill>
                <a:srgbClr val="00AF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301496"/>
            <a:ext cx="7583424" cy="425500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F7E5B83F-0E84-FE04-8168-75A5E42892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59092" y="3102774"/>
            <a:ext cx="1838323" cy="6524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2658</TotalTime>
  <Words>601</Words>
  <Application>Microsoft Office PowerPoint</Application>
  <PresentationFormat>Grand écran</PresentationFormat>
  <Paragraphs>109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DIBIJQ+Calibri-Light</vt:lpstr>
      <vt:lpstr>Office Theme</vt:lpstr>
      <vt:lpstr>Présentation PowerPoint</vt:lpstr>
      <vt:lpstr>Presentation</vt:lpstr>
      <vt:lpstr>Présentation PowerPoint</vt:lpstr>
      <vt:lpstr>Location</vt:lpstr>
      <vt:lpstr>Présentation PowerPoint</vt:lpstr>
      <vt:lpstr>Process Water</vt:lpstr>
      <vt:lpstr>CIP</vt:lpstr>
      <vt:lpstr>Drinking Water Treatment</vt:lpstr>
      <vt:lpstr>Waste Water Treatment </vt:lpstr>
      <vt:lpstr>Présentation PowerPoint</vt:lpstr>
      <vt:lpstr>Engineering, Electricity  and Automation</vt:lpstr>
      <vt:lpstr>Electrical cabinets</vt:lpstr>
      <vt:lpstr>Photovoltaics and Renewable Energy</vt:lpstr>
      <vt:lpstr>Solar Masts</vt:lpstr>
      <vt:lpstr>Isolated Site</vt:lpstr>
      <vt:lpstr>Présentation PowerPoint</vt:lpstr>
      <vt:lpstr>Petrochemical</vt:lpstr>
      <vt:lpstr>Présentation PowerPoint</vt:lpstr>
      <vt:lpstr>Anaerobic digestion</vt:lpstr>
      <vt:lpstr>Présentation PowerPoint</vt:lpstr>
      <vt:lpstr>More than a Group : a real know-how</vt:lpstr>
      <vt:lpstr>Organisation chart of EBENE Group</vt:lpstr>
      <vt:lpstr>They trust us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NEOS Industries</dc:title>
  <dc:creator>Alexandre FERRER</dc:creator>
  <cp:lastModifiedBy>Isabelle BARBIER</cp:lastModifiedBy>
  <cp:revision>119</cp:revision>
  <dcterms:created xsi:type="dcterms:W3CDTF">2023-06-27T09:32:31Z</dcterms:created>
  <dcterms:modified xsi:type="dcterms:W3CDTF">2023-10-12T09:56:18Z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Microsoft® PowerPoint® pour Microsoft 365</vt:lpwstr>
  </property>
  <property fmtid="{D5CDD505-2E9C-101B-9397-08002B2CF9AE}" pid="4" name="LastSaved">
    <vt:filetime>2023-06-27T00:00:00Z</vt:filetime>
  </property>
</Properties>
</file>